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40233600" cy="384048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096" userDrawn="1">
          <p15:clr>
            <a:srgbClr val="A4A3A4"/>
          </p15:clr>
        </p15:guide>
        <p15:guide id="2" pos="1267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nters, Chris" initials="VC" lastIdx="1" clrIdx="0">
    <p:extLst>
      <p:ext uri="{19B8F6BF-5375-455C-9EA6-DF929625EA0E}">
        <p15:presenceInfo xmlns:p15="http://schemas.microsoft.com/office/powerpoint/2012/main" userId="S::ventersc@ecu.edu::e699faab-bbeb-4c61-b007-9175fb5bae6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2D7F"/>
    <a:srgbClr val="FFCC18"/>
    <a:srgbClr val="FFC82E"/>
    <a:srgbClr val="333333"/>
    <a:srgbClr val="6902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1" d="100"/>
          <a:sy n="21" d="100"/>
        </p:scale>
        <p:origin x="1186" y="-1440"/>
      </p:cViewPr>
      <p:guideLst>
        <p:guide orient="horz" pos="12096"/>
        <p:guide pos="1267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FFD812-308F-034A-AFF9-60B7E15F377C}" type="datetimeFigureOut">
              <a:rPr lang="en-US" smtClean="0"/>
              <a:t>7/30/2021</a:t>
            </a:fld>
            <a:endParaRPr lang="en-US"/>
          </a:p>
        </p:txBody>
      </p:sp>
      <p:sp>
        <p:nvSpPr>
          <p:cNvPr id="4" name="Slide Image Placeholder 3"/>
          <p:cNvSpPr>
            <a:spLocks noGrp="1" noRot="1" noChangeAspect="1"/>
          </p:cNvSpPr>
          <p:nvPr>
            <p:ph type="sldImg" idx="2"/>
          </p:nvPr>
        </p:nvSpPr>
        <p:spPr>
          <a:xfrm>
            <a:off x="1812925" y="1143000"/>
            <a:ext cx="3232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CB2CC8-D4CD-1C40-A38C-C2789E15A9F4}" type="slidenum">
              <a:rPr lang="en-US" smtClean="0"/>
              <a:t>‹#›</a:t>
            </a:fld>
            <a:endParaRPr lang="en-US"/>
          </a:p>
        </p:txBody>
      </p:sp>
    </p:spTree>
    <p:extLst>
      <p:ext uri="{BB962C8B-B14F-4D97-AF65-F5344CB8AC3E}">
        <p14:creationId xmlns:p14="http://schemas.microsoft.com/office/powerpoint/2010/main" val="3895075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be sure to include all authors and institutions/affiliations</a:t>
            </a:r>
          </a:p>
          <a:p>
            <a:r>
              <a:rPr lang="en-US" dirty="0"/>
              <a:t>Can add your school-approved logo</a:t>
            </a:r>
          </a:p>
        </p:txBody>
      </p:sp>
      <p:sp>
        <p:nvSpPr>
          <p:cNvPr id="4" name="Slide Number Placeholder 3"/>
          <p:cNvSpPr>
            <a:spLocks noGrp="1"/>
          </p:cNvSpPr>
          <p:nvPr>
            <p:ph type="sldNum" sz="quarter" idx="5"/>
          </p:nvPr>
        </p:nvSpPr>
        <p:spPr/>
        <p:txBody>
          <a:bodyPr/>
          <a:lstStyle/>
          <a:p>
            <a:fld id="{E9CB2CC8-D4CD-1C40-A38C-C2789E15A9F4}" type="slidenum">
              <a:rPr lang="en-US" smtClean="0"/>
              <a:t>1</a:t>
            </a:fld>
            <a:endParaRPr lang="en-US"/>
          </a:p>
        </p:txBody>
      </p:sp>
    </p:spTree>
    <p:extLst>
      <p:ext uri="{BB962C8B-B14F-4D97-AF65-F5344CB8AC3E}">
        <p14:creationId xmlns:p14="http://schemas.microsoft.com/office/powerpoint/2010/main" val="2515133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D4087-63FF-4124-9D02-73F5C64001BD}"/>
              </a:ext>
            </a:extLst>
          </p:cNvPr>
          <p:cNvSpPr>
            <a:spLocks noGrp="1"/>
          </p:cNvSpPr>
          <p:nvPr>
            <p:ph type="ctrTitle"/>
          </p:nvPr>
        </p:nvSpPr>
        <p:spPr>
          <a:xfrm>
            <a:off x="396238" y="4112842"/>
            <a:ext cx="39441125" cy="13370560"/>
          </a:xfrm>
        </p:spPr>
        <p:txBody>
          <a:bodyPr anchor="b"/>
          <a:lstStyle>
            <a:lvl1pPr algn="ctr">
              <a:defRPr sz="19800"/>
            </a:lvl1pPr>
          </a:lstStyle>
          <a:p>
            <a:r>
              <a:rPr lang="en-US"/>
              <a:t>Click to edit Master title style</a:t>
            </a:r>
          </a:p>
        </p:txBody>
      </p:sp>
      <p:sp>
        <p:nvSpPr>
          <p:cNvPr id="3" name="Subtitle 2">
            <a:extLst>
              <a:ext uri="{FF2B5EF4-FFF2-40B4-BE49-F238E27FC236}">
                <a16:creationId xmlns:a16="http://schemas.microsoft.com/office/drawing/2014/main" id="{73A2DCE2-A101-499F-9CED-0EC5061A49F4}"/>
              </a:ext>
            </a:extLst>
          </p:cNvPr>
          <p:cNvSpPr>
            <a:spLocks noGrp="1"/>
          </p:cNvSpPr>
          <p:nvPr>
            <p:ph type="subTitle" idx="1"/>
          </p:nvPr>
        </p:nvSpPr>
        <p:spPr>
          <a:xfrm>
            <a:off x="396242" y="18827413"/>
            <a:ext cx="39441122" cy="5182845"/>
          </a:xfrm>
        </p:spPr>
        <p:txBody>
          <a:bodyPr>
            <a:normAutofit/>
          </a:bodyPr>
          <a:lstStyle>
            <a:lvl1pPr marL="0" indent="0" algn="ctr">
              <a:buNone/>
              <a:defRPr sz="10560"/>
            </a:lvl1pPr>
            <a:lvl2pPr marL="1508760" indent="0" algn="ctr">
              <a:buNone/>
              <a:defRPr sz="6600"/>
            </a:lvl2pPr>
            <a:lvl3pPr marL="3017520" indent="0" algn="ctr">
              <a:buNone/>
              <a:defRPr sz="5940"/>
            </a:lvl3pPr>
            <a:lvl4pPr marL="4526280" indent="0" algn="ctr">
              <a:buNone/>
              <a:defRPr sz="5280"/>
            </a:lvl4pPr>
            <a:lvl5pPr marL="6035040" indent="0" algn="ctr">
              <a:buNone/>
              <a:defRPr sz="5280"/>
            </a:lvl5pPr>
            <a:lvl6pPr marL="7543800" indent="0" algn="ctr">
              <a:buNone/>
              <a:defRPr sz="5280"/>
            </a:lvl6pPr>
            <a:lvl7pPr marL="9052560" indent="0" algn="ctr">
              <a:buNone/>
              <a:defRPr sz="5280"/>
            </a:lvl7pPr>
            <a:lvl8pPr marL="10561320" indent="0" algn="ctr">
              <a:buNone/>
              <a:defRPr sz="5280"/>
            </a:lvl8pPr>
            <a:lvl9pPr marL="12070080" indent="0" algn="ctr">
              <a:buNone/>
              <a:defRPr sz="5280"/>
            </a:lvl9pPr>
          </a:lstStyle>
          <a:p>
            <a:r>
              <a:rPr lang="en-US"/>
              <a:t>Click to edit Master subtitle style</a:t>
            </a:r>
          </a:p>
        </p:txBody>
      </p:sp>
      <p:sp>
        <p:nvSpPr>
          <p:cNvPr id="4" name="Date Placeholder 3">
            <a:extLst>
              <a:ext uri="{FF2B5EF4-FFF2-40B4-BE49-F238E27FC236}">
                <a16:creationId xmlns:a16="http://schemas.microsoft.com/office/drawing/2014/main" id="{3DB30A71-7840-4DE2-8DE9-28EDBC7B7236}"/>
              </a:ext>
            </a:extLst>
          </p:cNvPr>
          <p:cNvSpPr>
            <a:spLocks noGrp="1"/>
          </p:cNvSpPr>
          <p:nvPr>
            <p:ph type="dt" sz="half" idx="10"/>
          </p:nvPr>
        </p:nvSpPr>
        <p:spPr/>
        <p:txBody>
          <a:bodyPr/>
          <a:lstStyle/>
          <a:p>
            <a:pPr>
              <a:defRPr/>
            </a:pPr>
            <a:endParaRPr lang="en-US"/>
          </a:p>
        </p:txBody>
      </p:sp>
      <p:sp>
        <p:nvSpPr>
          <p:cNvPr id="5" name="Footer Placeholder 4">
            <a:extLst>
              <a:ext uri="{FF2B5EF4-FFF2-40B4-BE49-F238E27FC236}">
                <a16:creationId xmlns:a16="http://schemas.microsoft.com/office/drawing/2014/main" id="{518C641B-DEFE-4367-96FC-0B4E1DED03BA}"/>
              </a:ext>
            </a:extLst>
          </p:cNvPr>
          <p:cNvSpPr>
            <a:spLocks noGrp="1"/>
          </p:cNvSpPr>
          <p:nvPr>
            <p:ph type="ftr" sz="quarter" idx="11"/>
          </p:nvPr>
        </p:nvSpPr>
        <p:spPr>
          <a:xfrm>
            <a:off x="10607730" y="35595563"/>
            <a:ext cx="25053867" cy="2044700"/>
          </a:xfrm>
        </p:spPr>
        <p:txBody>
          <a:bodyPr/>
          <a:lstStyle/>
          <a:p>
            <a:pPr>
              <a:defRPr/>
            </a:pPr>
            <a:endParaRPr lang="en-US"/>
          </a:p>
        </p:txBody>
      </p:sp>
      <p:sp>
        <p:nvSpPr>
          <p:cNvPr id="6" name="Slide Number Placeholder 5">
            <a:extLst>
              <a:ext uri="{FF2B5EF4-FFF2-40B4-BE49-F238E27FC236}">
                <a16:creationId xmlns:a16="http://schemas.microsoft.com/office/drawing/2014/main" id="{8EA2C0BA-7B88-4135-A84A-630F5012DBF2}"/>
              </a:ext>
            </a:extLst>
          </p:cNvPr>
          <p:cNvSpPr>
            <a:spLocks noGrp="1"/>
          </p:cNvSpPr>
          <p:nvPr>
            <p:ph type="sldNum" sz="quarter" idx="12"/>
          </p:nvPr>
        </p:nvSpPr>
        <p:spPr/>
        <p:txBody>
          <a:bodyPr/>
          <a:lstStyle/>
          <a:p>
            <a:pPr>
              <a:defRPr/>
            </a:pPr>
            <a:fld id="{96D19969-28E2-44A5-A853-9ED619419002}" type="slidenum">
              <a:rPr lang="en-US" altLang="en-US" smtClean="0"/>
              <a:pPr>
                <a:defRPr/>
              </a:pPr>
              <a:t>‹#›</a:t>
            </a:fld>
            <a:endParaRPr lang="en-US" altLang="en-US"/>
          </a:p>
        </p:txBody>
      </p:sp>
    </p:spTree>
    <p:extLst>
      <p:ext uri="{BB962C8B-B14F-4D97-AF65-F5344CB8AC3E}">
        <p14:creationId xmlns:p14="http://schemas.microsoft.com/office/powerpoint/2010/main" val="2094929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6D020-3F3D-42BA-93D2-76BD75F19F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70E24F-B07C-49D9-AAFE-E1F976AE12E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2D28FD-74DB-4447-A3B1-C137CD18498D}"/>
              </a:ext>
            </a:extLst>
          </p:cNvPr>
          <p:cNvSpPr>
            <a:spLocks noGrp="1"/>
          </p:cNvSpPr>
          <p:nvPr>
            <p:ph type="dt" sz="half" idx="10"/>
          </p:nvPr>
        </p:nvSpPr>
        <p:spPr/>
        <p:txBody>
          <a:bodyPr/>
          <a:lstStyle/>
          <a:p>
            <a:pPr>
              <a:defRPr/>
            </a:pPr>
            <a:endParaRPr lang="en-US"/>
          </a:p>
        </p:txBody>
      </p:sp>
      <p:sp>
        <p:nvSpPr>
          <p:cNvPr id="5" name="Footer Placeholder 4">
            <a:extLst>
              <a:ext uri="{FF2B5EF4-FFF2-40B4-BE49-F238E27FC236}">
                <a16:creationId xmlns:a16="http://schemas.microsoft.com/office/drawing/2014/main" id="{F114F5D8-0131-4D94-8AE5-4656542F8C2B}"/>
              </a:ext>
            </a:extLst>
          </p:cNvPr>
          <p:cNvSpPr>
            <a:spLocks noGrp="1"/>
          </p:cNvSpPr>
          <p:nvPr>
            <p:ph type="ftr" sz="quarter" idx="11"/>
          </p:nvPr>
        </p:nvSpPr>
        <p:spPr>
          <a:xfrm>
            <a:off x="10607730" y="35595563"/>
            <a:ext cx="25053867" cy="2044700"/>
          </a:xfrm>
        </p:spPr>
        <p:txBody>
          <a:bodyPr/>
          <a:lstStyle/>
          <a:p>
            <a:pPr>
              <a:defRPr/>
            </a:pPr>
            <a:endParaRPr lang="en-US"/>
          </a:p>
        </p:txBody>
      </p:sp>
      <p:sp>
        <p:nvSpPr>
          <p:cNvPr id="6" name="Slide Number Placeholder 5">
            <a:extLst>
              <a:ext uri="{FF2B5EF4-FFF2-40B4-BE49-F238E27FC236}">
                <a16:creationId xmlns:a16="http://schemas.microsoft.com/office/drawing/2014/main" id="{D39A5754-5C79-468D-BBF8-DA3B6DD1EE5F}"/>
              </a:ext>
            </a:extLst>
          </p:cNvPr>
          <p:cNvSpPr>
            <a:spLocks noGrp="1"/>
          </p:cNvSpPr>
          <p:nvPr>
            <p:ph type="sldNum" sz="quarter" idx="12"/>
          </p:nvPr>
        </p:nvSpPr>
        <p:spPr/>
        <p:txBody>
          <a:bodyPr/>
          <a:lstStyle/>
          <a:p>
            <a:pPr>
              <a:defRPr/>
            </a:pPr>
            <a:fld id="{27279C9B-77CE-48B4-B28A-FD5EF277587D}" type="slidenum">
              <a:rPr lang="en-US" altLang="en-US" smtClean="0"/>
              <a:pPr>
                <a:defRPr/>
              </a:pPr>
              <a:t>‹#›</a:t>
            </a:fld>
            <a:endParaRPr lang="en-US" altLang="en-US"/>
          </a:p>
        </p:txBody>
      </p:sp>
    </p:spTree>
    <p:extLst>
      <p:ext uri="{BB962C8B-B14F-4D97-AF65-F5344CB8AC3E}">
        <p14:creationId xmlns:p14="http://schemas.microsoft.com/office/powerpoint/2010/main" val="41029066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9A4DF-C58D-45B2-9399-05499E1EC52C}"/>
              </a:ext>
            </a:extLst>
          </p:cNvPr>
          <p:cNvSpPr>
            <a:spLocks noGrp="1"/>
          </p:cNvSpPr>
          <p:nvPr>
            <p:ph type="title"/>
          </p:nvPr>
        </p:nvSpPr>
        <p:spPr>
          <a:xfrm>
            <a:off x="396238" y="9574536"/>
            <a:ext cx="37050347" cy="15975327"/>
          </a:xfrm>
        </p:spPr>
        <p:txBody>
          <a:bodyPr anchor="b"/>
          <a:lstStyle>
            <a:lvl1pPr>
              <a:defRPr sz="19800"/>
            </a:lvl1pPr>
          </a:lstStyle>
          <a:p>
            <a:r>
              <a:rPr lang="en-US"/>
              <a:t>Click to edit Master title style</a:t>
            </a:r>
          </a:p>
        </p:txBody>
      </p:sp>
      <p:sp>
        <p:nvSpPr>
          <p:cNvPr id="3" name="Text Placeholder 2">
            <a:extLst>
              <a:ext uri="{FF2B5EF4-FFF2-40B4-BE49-F238E27FC236}">
                <a16:creationId xmlns:a16="http://schemas.microsoft.com/office/drawing/2014/main" id="{79AC90C8-8EEA-4766-BB13-38829676443A}"/>
              </a:ext>
            </a:extLst>
          </p:cNvPr>
          <p:cNvSpPr>
            <a:spLocks noGrp="1"/>
          </p:cNvSpPr>
          <p:nvPr>
            <p:ph type="body" idx="1"/>
          </p:nvPr>
        </p:nvSpPr>
        <p:spPr>
          <a:xfrm>
            <a:off x="396238" y="25700996"/>
            <a:ext cx="37050347" cy="8401047"/>
          </a:xfrm>
        </p:spPr>
        <p:txBody>
          <a:bodyPr/>
          <a:lstStyle>
            <a:lvl1pPr marL="0" indent="0">
              <a:buNone/>
              <a:defRPr sz="7920">
                <a:solidFill>
                  <a:schemeClr val="tx1">
                    <a:tint val="75000"/>
                  </a:schemeClr>
                </a:solidFill>
              </a:defRPr>
            </a:lvl1pPr>
            <a:lvl2pPr marL="1508760" indent="0">
              <a:buNone/>
              <a:defRPr sz="6600">
                <a:solidFill>
                  <a:schemeClr val="tx1">
                    <a:tint val="75000"/>
                  </a:schemeClr>
                </a:solidFill>
              </a:defRPr>
            </a:lvl2pPr>
            <a:lvl3pPr marL="3017520" indent="0">
              <a:buNone/>
              <a:defRPr sz="5940">
                <a:solidFill>
                  <a:schemeClr val="tx1">
                    <a:tint val="75000"/>
                  </a:schemeClr>
                </a:solidFill>
              </a:defRPr>
            </a:lvl3pPr>
            <a:lvl4pPr marL="4526280" indent="0">
              <a:buNone/>
              <a:defRPr sz="5280">
                <a:solidFill>
                  <a:schemeClr val="tx1">
                    <a:tint val="75000"/>
                  </a:schemeClr>
                </a:solidFill>
              </a:defRPr>
            </a:lvl4pPr>
            <a:lvl5pPr marL="6035040" indent="0">
              <a:buNone/>
              <a:defRPr sz="5280">
                <a:solidFill>
                  <a:schemeClr val="tx1">
                    <a:tint val="75000"/>
                  </a:schemeClr>
                </a:solidFill>
              </a:defRPr>
            </a:lvl5pPr>
            <a:lvl6pPr marL="7543800" indent="0">
              <a:buNone/>
              <a:defRPr sz="5280">
                <a:solidFill>
                  <a:schemeClr val="tx1">
                    <a:tint val="75000"/>
                  </a:schemeClr>
                </a:solidFill>
              </a:defRPr>
            </a:lvl6pPr>
            <a:lvl7pPr marL="9052560" indent="0">
              <a:buNone/>
              <a:defRPr sz="5280">
                <a:solidFill>
                  <a:schemeClr val="tx1">
                    <a:tint val="75000"/>
                  </a:schemeClr>
                </a:solidFill>
              </a:defRPr>
            </a:lvl7pPr>
            <a:lvl8pPr marL="10561320" indent="0">
              <a:buNone/>
              <a:defRPr sz="5280">
                <a:solidFill>
                  <a:schemeClr val="tx1">
                    <a:tint val="75000"/>
                  </a:schemeClr>
                </a:solidFill>
              </a:defRPr>
            </a:lvl8pPr>
            <a:lvl9pPr marL="12070080" indent="0">
              <a:buNone/>
              <a:defRPr sz="528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F0B47C3-127D-455E-B550-519FD59B0DFE}"/>
              </a:ext>
            </a:extLst>
          </p:cNvPr>
          <p:cNvSpPr>
            <a:spLocks noGrp="1"/>
          </p:cNvSpPr>
          <p:nvPr>
            <p:ph type="dt" sz="half" idx="10"/>
          </p:nvPr>
        </p:nvSpPr>
        <p:spPr/>
        <p:txBody>
          <a:bodyPr/>
          <a:lstStyle/>
          <a:p>
            <a:pPr>
              <a:defRPr/>
            </a:pPr>
            <a:endParaRPr lang="en-US"/>
          </a:p>
        </p:txBody>
      </p:sp>
      <p:sp>
        <p:nvSpPr>
          <p:cNvPr id="5" name="Footer Placeholder 4">
            <a:extLst>
              <a:ext uri="{FF2B5EF4-FFF2-40B4-BE49-F238E27FC236}">
                <a16:creationId xmlns:a16="http://schemas.microsoft.com/office/drawing/2014/main" id="{31AC75CE-3053-4EFA-A11D-E815817391D9}"/>
              </a:ext>
            </a:extLst>
          </p:cNvPr>
          <p:cNvSpPr>
            <a:spLocks noGrp="1"/>
          </p:cNvSpPr>
          <p:nvPr>
            <p:ph type="ftr" sz="quarter" idx="11"/>
          </p:nvPr>
        </p:nvSpPr>
        <p:spPr>
          <a:xfrm>
            <a:off x="10607730" y="35595563"/>
            <a:ext cx="25053867" cy="2044700"/>
          </a:xfrm>
        </p:spPr>
        <p:txBody>
          <a:bodyPr/>
          <a:lstStyle/>
          <a:p>
            <a:pPr>
              <a:defRPr/>
            </a:pPr>
            <a:endParaRPr lang="en-US"/>
          </a:p>
        </p:txBody>
      </p:sp>
      <p:sp>
        <p:nvSpPr>
          <p:cNvPr id="6" name="Slide Number Placeholder 5">
            <a:extLst>
              <a:ext uri="{FF2B5EF4-FFF2-40B4-BE49-F238E27FC236}">
                <a16:creationId xmlns:a16="http://schemas.microsoft.com/office/drawing/2014/main" id="{6B67C783-BE7A-44F8-87D9-1B26620439E7}"/>
              </a:ext>
            </a:extLst>
          </p:cNvPr>
          <p:cNvSpPr>
            <a:spLocks noGrp="1"/>
          </p:cNvSpPr>
          <p:nvPr>
            <p:ph type="sldNum" sz="quarter" idx="12"/>
          </p:nvPr>
        </p:nvSpPr>
        <p:spPr/>
        <p:txBody>
          <a:bodyPr/>
          <a:lstStyle/>
          <a:p>
            <a:pPr>
              <a:defRPr/>
            </a:pPr>
            <a:fld id="{153A2701-DB6E-458F-8330-4F0C30EDC0D3}" type="slidenum">
              <a:rPr lang="en-US" altLang="en-US" smtClean="0"/>
              <a:pPr>
                <a:defRPr/>
              </a:pPr>
              <a:t>‹#›</a:t>
            </a:fld>
            <a:endParaRPr lang="en-US" altLang="en-US"/>
          </a:p>
        </p:txBody>
      </p:sp>
    </p:spTree>
    <p:extLst>
      <p:ext uri="{BB962C8B-B14F-4D97-AF65-F5344CB8AC3E}">
        <p14:creationId xmlns:p14="http://schemas.microsoft.com/office/powerpoint/2010/main" val="1879824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D9501-8B1E-4D21-8A6D-D3816F509D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FDAF29-7FCE-4F9C-841F-210A8721923D}"/>
              </a:ext>
            </a:extLst>
          </p:cNvPr>
          <p:cNvSpPr>
            <a:spLocks noGrp="1"/>
          </p:cNvSpPr>
          <p:nvPr>
            <p:ph sz="half" idx="1"/>
          </p:nvPr>
        </p:nvSpPr>
        <p:spPr>
          <a:xfrm>
            <a:off x="396236" y="6125207"/>
            <a:ext cx="19469106" cy="284657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483717C-3908-4CA3-B67E-D90ABEAB5E60}"/>
              </a:ext>
            </a:extLst>
          </p:cNvPr>
          <p:cNvSpPr>
            <a:spLocks noGrp="1"/>
          </p:cNvSpPr>
          <p:nvPr>
            <p:ph sz="half" idx="2"/>
          </p:nvPr>
        </p:nvSpPr>
        <p:spPr>
          <a:xfrm>
            <a:off x="20368260" y="6125207"/>
            <a:ext cx="19469096" cy="284657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0D3048-C2CE-477B-9A1F-EACE0245A583}"/>
              </a:ext>
            </a:extLst>
          </p:cNvPr>
          <p:cNvSpPr>
            <a:spLocks noGrp="1"/>
          </p:cNvSpPr>
          <p:nvPr>
            <p:ph type="dt" sz="half" idx="10"/>
          </p:nvPr>
        </p:nvSpPr>
        <p:spPr/>
        <p:txBody>
          <a:bodyPr/>
          <a:lstStyle/>
          <a:p>
            <a:pPr>
              <a:defRPr/>
            </a:pPr>
            <a:endParaRPr lang="en-US"/>
          </a:p>
        </p:txBody>
      </p:sp>
      <p:sp>
        <p:nvSpPr>
          <p:cNvPr id="6" name="Footer Placeholder 5">
            <a:extLst>
              <a:ext uri="{FF2B5EF4-FFF2-40B4-BE49-F238E27FC236}">
                <a16:creationId xmlns:a16="http://schemas.microsoft.com/office/drawing/2014/main" id="{C289D6B7-3035-477D-9613-B1766A872539}"/>
              </a:ext>
            </a:extLst>
          </p:cNvPr>
          <p:cNvSpPr>
            <a:spLocks noGrp="1"/>
          </p:cNvSpPr>
          <p:nvPr>
            <p:ph type="ftr" sz="quarter" idx="11"/>
          </p:nvPr>
        </p:nvSpPr>
        <p:spPr>
          <a:xfrm>
            <a:off x="10607730" y="35595563"/>
            <a:ext cx="25053867" cy="2044700"/>
          </a:xfrm>
        </p:spPr>
        <p:txBody>
          <a:bodyPr/>
          <a:lstStyle/>
          <a:p>
            <a:pPr>
              <a:defRPr/>
            </a:pPr>
            <a:endParaRPr lang="en-US"/>
          </a:p>
        </p:txBody>
      </p:sp>
      <p:sp>
        <p:nvSpPr>
          <p:cNvPr id="7" name="Slide Number Placeholder 6">
            <a:extLst>
              <a:ext uri="{FF2B5EF4-FFF2-40B4-BE49-F238E27FC236}">
                <a16:creationId xmlns:a16="http://schemas.microsoft.com/office/drawing/2014/main" id="{B9C439B5-7CC0-4D4B-BE99-B3AB99BB1FB4}"/>
              </a:ext>
            </a:extLst>
          </p:cNvPr>
          <p:cNvSpPr>
            <a:spLocks noGrp="1"/>
          </p:cNvSpPr>
          <p:nvPr>
            <p:ph type="sldNum" sz="quarter" idx="12"/>
          </p:nvPr>
        </p:nvSpPr>
        <p:spPr/>
        <p:txBody>
          <a:bodyPr/>
          <a:lstStyle/>
          <a:p>
            <a:pPr>
              <a:defRPr/>
            </a:pPr>
            <a:fld id="{0F96224D-36D6-4F45-BC4D-24940C41429D}" type="slidenum">
              <a:rPr lang="en-US" altLang="en-US" smtClean="0"/>
              <a:pPr>
                <a:defRPr/>
              </a:pPr>
              <a:t>‹#›</a:t>
            </a:fld>
            <a:endParaRPr lang="en-US" altLang="en-US"/>
          </a:p>
        </p:txBody>
      </p:sp>
    </p:spTree>
    <p:extLst>
      <p:ext uri="{BB962C8B-B14F-4D97-AF65-F5344CB8AC3E}">
        <p14:creationId xmlns:p14="http://schemas.microsoft.com/office/powerpoint/2010/main" val="2136578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D3C77-642A-4C70-B632-314E9E051788}"/>
              </a:ext>
            </a:extLst>
          </p:cNvPr>
          <p:cNvSpPr>
            <a:spLocks noGrp="1"/>
          </p:cNvSpPr>
          <p:nvPr>
            <p:ph type="title"/>
          </p:nvPr>
        </p:nvSpPr>
        <p:spPr>
          <a:xfrm>
            <a:off x="396238" y="764546"/>
            <a:ext cx="39441125" cy="4613907"/>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7143DD-76D4-4861-8AFF-D4DF283D22C3}"/>
              </a:ext>
            </a:extLst>
          </p:cNvPr>
          <p:cNvSpPr>
            <a:spLocks noGrp="1"/>
          </p:cNvSpPr>
          <p:nvPr>
            <p:ph type="body" idx="1"/>
          </p:nvPr>
        </p:nvSpPr>
        <p:spPr>
          <a:xfrm>
            <a:off x="396239" y="6413728"/>
            <a:ext cx="19395760" cy="7614695"/>
          </a:xfrm>
        </p:spPr>
        <p:txBody>
          <a:bodyPr anchor="b">
            <a:noAutofit/>
          </a:bodyPr>
          <a:lstStyle>
            <a:lvl1pPr marL="0" indent="0">
              <a:buNone/>
              <a:defRPr sz="11880" b="1"/>
            </a:lvl1pPr>
            <a:lvl2pPr marL="1508760" indent="0">
              <a:buNone/>
              <a:defRPr sz="6600" b="1"/>
            </a:lvl2pPr>
            <a:lvl3pPr marL="3017520" indent="0">
              <a:buNone/>
              <a:defRPr sz="5940" b="1"/>
            </a:lvl3pPr>
            <a:lvl4pPr marL="4526280" indent="0">
              <a:buNone/>
              <a:defRPr sz="5280" b="1"/>
            </a:lvl4pPr>
            <a:lvl5pPr marL="6035040" indent="0">
              <a:buNone/>
              <a:defRPr sz="5280" b="1"/>
            </a:lvl5pPr>
            <a:lvl6pPr marL="7543800" indent="0">
              <a:buNone/>
              <a:defRPr sz="5280" b="1"/>
            </a:lvl6pPr>
            <a:lvl7pPr marL="9052560" indent="0">
              <a:buNone/>
              <a:defRPr sz="5280" b="1"/>
            </a:lvl7pPr>
            <a:lvl8pPr marL="10561320" indent="0">
              <a:buNone/>
              <a:defRPr sz="5280" b="1"/>
            </a:lvl8pPr>
            <a:lvl9pPr marL="12070080" indent="0">
              <a:buNone/>
              <a:defRPr sz="5280" b="1"/>
            </a:lvl9pPr>
          </a:lstStyle>
          <a:p>
            <a:pPr lvl="0"/>
            <a:r>
              <a:rPr lang="en-US"/>
              <a:t>Click to edit Master text styles</a:t>
            </a:r>
          </a:p>
        </p:txBody>
      </p:sp>
      <p:sp>
        <p:nvSpPr>
          <p:cNvPr id="4" name="Content Placeholder 3">
            <a:extLst>
              <a:ext uri="{FF2B5EF4-FFF2-40B4-BE49-F238E27FC236}">
                <a16:creationId xmlns:a16="http://schemas.microsoft.com/office/drawing/2014/main" id="{96FFBA5A-1830-4F8E-B9EA-6676D15D9CB0}"/>
              </a:ext>
            </a:extLst>
          </p:cNvPr>
          <p:cNvSpPr>
            <a:spLocks noGrp="1"/>
          </p:cNvSpPr>
          <p:nvPr>
            <p:ph sz="half" idx="2"/>
          </p:nvPr>
        </p:nvSpPr>
        <p:spPr>
          <a:xfrm>
            <a:off x="396239" y="14028420"/>
            <a:ext cx="19395760" cy="206336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ABAC52B-4524-431B-8ED4-734B1B99D398}"/>
              </a:ext>
            </a:extLst>
          </p:cNvPr>
          <p:cNvSpPr>
            <a:spLocks noGrp="1"/>
          </p:cNvSpPr>
          <p:nvPr>
            <p:ph type="body" sz="quarter" idx="3"/>
          </p:nvPr>
        </p:nvSpPr>
        <p:spPr>
          <a:xfrm>
            <a:off x="20368260" y="6413728"/>
            <a:ext cx="19469102" cy="7614695"/>
          </a:xfrm>
        </p:spPr>
        <p:txBody>
          <a:bodyPr anchor="b">
            <a:noAutofit/>
          </a:bodyPr>
          <a:lstStyle>
            <a:lvl1pPr marL="0" indent="0">
              <a:buNone/>
              <a:defRPr sz="11880" b="1"/>
            </a:lvl1pPr>
            <a:lvl2pPr marL="1508760" indent="0">
              <a:buNone/>
              <a:defRPr sz="6600" b="1"/>
            </a:lvl2pPr>
            <a:lvl3pPr marL="3017520" indent="0">
              <a:buNone/>
              <a:defRPr sz="5940" b="1"/>
            </a:lvl3pPr>
            <a:lvl4pPr marL="4526280" indent="0">
              <a:buNone/>
              <a:defRPr sz="5280" b="1"/>
            </a:lvl4pPr>
            <a:lvl5pPr marL="6035040" indent="0">
              <a:buNone/>
              <a:defRPr sz="5280" b="1"/>
            </a:lvl5pPr>
            <a:lvl6pPr marL="7543800" indent="0">
              <a:buNone/>
              <a:defRPr sz="5280" b="1"/>
            </a:lvl6pPr>
            <a:lvl7pPr marL="9052560" indent="0">
              <a:buNone/>
              <a:defRPr sz="5280" b="1"/>
            </a:lvl7pPr>
            <a:lvl8pPr marL="10561320" indent="0">
              <a:buNone/>
              <a:defRPr sz="5280" b="1"/>
            </a:lvl8pPr>
            <a:lvl9pPr marL="12070080" indent="0">
              <a:buNone/>
              <a:defRPr sz="5280" b="1"/>
            </a:lvl9pPr>
          </a:lstStyle>
          <a:p>
            <a:pPr lvl="0"/>
            <a:r>
              <a:rPr lang="en-US"/>
              <a:t>Click to edit Master text styles</a:t>
            </a:r>
          </a:p>
        </p:txBody>
      </p:sp>
      <p:sp>
        <p:nvSpPr>
          <p:cNvPr id="6" name="Content Placeholder 5">
            <a:extLst>
              <a:ext uri="{FF2B5EF4-FFF2-40B4-BE49-F238E27FC236}">
                <a16:creationId xmlns:a16="http://schemas.microsoft.com/office/drawing/2014/main" id="{9217966D-22BB-42A8-8408-2D502B21CCB8}"/>
              </a:ext>
            </a:extLst>
          </p:cNvPr>
          <p:cNvSpPr>
            <a:spLocks noGrp="1"/>
          </p:cNvSpPr>
          <p:nvPr>
            <p:ph sz="quarter" idx="4"/>
          </p:nvPr>
        </p:nvSpPr>
        <p:spPr>
          <a:xfrm>
            <a:off x="20368260" y="14028420"/>
            <a:ext cx="19469102" cy="206336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17052E2-EA3F-49C9-A33B-1FDC10A30045}"/>
              </a:ext>
            </a:extLst>
          </p:cNvPr>
          <p:cNvSpPr>
            <a:spLocks noGrp="1"/>
          </p:cNvSpPr>
          <p:nvPr>
            <p:ph type="dt" sz="half" idx="10"/>
          </p:nvPr>
        </p:nvSpPr>
        <p:spPr/>
        <p:txBody>
          <a:bodyPr/>
          <a:lstStyle/>
          <a:p>
            <a:pPr>
              <a:defRPr/>
            </a:pPr>
            <a:endParaRPr lang="en-US"/>
          </a:p>
        </p:txBody>
      </p:sp>
      <p:sp>
        <p:nvSpPr>
          <p:cNvPr id="8" name="Footer Placeholder 7">
            <a:extLst>
              <a:ext uri="{FF2B5EF4-FFF2-40B4-BE49-F238E27FC236}">
                <a16:creationId xmlns:a16="http://schemas.microsoft.com/office/drawing/2014/main" id="{11189ECC-AEBA-454C-AF4D-BC8B95B047F8}"/>
              </a:ext>
            </a:extLst>
          </p:cNvPr>
          <p:cNvSpPr>
            <a:spLocks noGrp="1"/>
          </p:cNvSpPr>
          <p:nvPr>
            <p:ph type="ftr" sz="quarter" idx="11"/>
          </p:nvPr>
        </p:nvSpPr>
        <p:spPr>
          <a:xfrm>
            <a:off x="10607731" y="35595563"/>
            <a:ext cx="24962428" cy="2044700"/>
          </a:xfrm>
        </p:spPr>
        <p:txBody>
          <a:bodyPr/>
          <a:lstStyle/>
          <a:p>
            <a:pPr>
              <a:defRPr/>
            </a:pPr>
            <a:endParaRPr lang="en-US"/>
          </a:p>
        </p:txBody>
      </p:sp>
      <p:sp>
        <p:nvSpPr>
          <p:cNvPr id="9" name="Slide Number Placeholder 8">
            <a:extLst>
              <a:ext uri="{FF2B5EF4-FFF2-40B4-BE49-F238E27FC236}">
                <a16:creationId xmlns:a16="http://schemas.microsoft.com/office/drawing/2014/main" id="{E5DF5889-AE67-4551-95CB-EC03D040A7BA}"/>
              </a:ext>
            </a:extLst>
          </p:cNvPr>
          <p:cNvSpPr>
            <a:spLocks noGrp="1"/>
          </p:cNvSpPr>
          <p:nvPr>
            <p:ph type="sldNum" sz="quarter" idx="12"/>
          </p:nvPr>
        </p:nvSpPr>
        <p:spPr/>
        <p:txBody>
          <a:bodyPr/>
          <a:lstStyle/>
          <a:p>
            <a:pPr>
              <a:defRPr/>
            </a:pPr>
            <a:fld id="{36505705-DD69-44E0-A8C7-4A6E267F8A53}" type="slidenum">
              <a:rPr lang="en-US" altLang="en-US" smtClean="0"/>
              <a:pPr>
                <a:defRPr/>
              </a:pPr>
              <a:t>‹#›</a:t>
            </a:fld>
            <a:endParaRPr lang="en-US" altLang="en-US"/>
          </a:p>
        </p:txBody>
      </p:sp>
    </p:spTree>
    <p:extLst>
      <p:ext uri="{BB962C8B-B14F-4D97-AF65-F5344CB8AC3E}">
        <p14:creationId xmlns:p14="http://schemas.microsoft.com/office/powerpoint/2010/main" val="1848497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97AE5-17FB-44A5-A74A-19F35BDCD63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212E520-BE73-43A7-A991-2DBBF7161D1C}"/>
              </a:ext>
            </a:extLst>
          </p:cNvPr>
          <p:cNvSpPr>
            <a:spLocks noGrp="1"/>
          </p:cNvSpPr>
          <p:nvPr>
            <p:ph type="dt" sz="half" idx="10"/>
          </p:nvPr>
        </p:nvSpPr>
        <p:spPr/>
        <p:txBody>
          <a:bodyPr/>
          <a:lstStyle/>
          <a:p>
            <a:pPr>
              <a:defRPr/>
            </a:pPr>
            <a:endParaRPr lang="en-US"/>
          </a:p>
        </p:txBody>
      </p:sp>
      <p:sp>
        <p:nvSpPr>
          <p:cNvPr id="4" name="Footer Placeholder 3">
            <a:extLst>
              <a:ext uri="{FF2B5EF4-FFF2-40B4-BE49-F238E27FC236}">
                <a16:creationId xmlns:a16="http://schemas.microsoft.com/office/drawing/2014/main" id="{F552D2CD-9780-4498-A0F3-2AC0DD3946DE}"/>
              </a:ext>
            </a:extLst>
          </p:cNvPr>
          <p:cNvSpPr>
            <a:spLocks noGrp="1"/>
          </p:cNvSpPr>
          <p:nvPr>
            <p:ph type="ftr" sz="quarter" idx="11"/>
          </p:nvPr>
        </p:nvSpPr>
        <p:spPr>
          <a:xfrm>
            <a:off x="10607731" y="35595563"/>
            <a:ext cx="24931949" cy="2044700"/>
          </a:xfrm>
        </p:spPr>
        <p:txBody>
          <a:bodyPr/>
          <a:lstStyle/>
          <a:p>
            <a:pPr>
              <a:defRPr/>
            </a:pPr>
            <a:endParaRPr lang="en-US"/>
          </a:p>
        </p:txBody>
      </p:sp>
      <p:sp>
        <p:nvSpPr>
          <p:cNvPr id="5" name="Slide Number Placeholder 4">
            <a:extLst>
              <a:ext uri="{FF2B5EF4-FFF2-40B4-BE49-F238E27FC236}">
                <a16:creationId xmlns:a16="http://schemas.microsoft.com/office/drawing/2014/main" id="{C6888E31-BCD8-4638-9C6D-52056C0BEF0B}"/>
              </a:ext>
            </a:extLst>
          </p:cNvPr>
          <p:cNvSpPr>
            <a:spLocks noGrp="1"/>
          </p:cNvSpPr>
          <p:nvPr>
            <p:ph type="sldNum" sz="quarter" idx="12"/>
          </p:nvPr>
        </p:nvSpPr>
        <p:spPr/>
        <p:txBody>
          <a:bodyPr/>
          <a:lstStyle/>
          <a:p>
            <a:pPr>
              <a:defRPr/>
            </a:pPr>
            <a:fld id="{7AD3703E-C6F2-4EA9-99C7-52BE10137226}" type="slidenum">
              <a:rPr lang="en-US" altLang="en-US" smtClean="0"/>
              <a:pPr>
                <a:defRPr/>
              </a:pPr>
              <a:t>‹#›</a:t>
            </a:fld>
            <a:endParaRPr lang="en-US" altLang="en-US"/>
          </a:p>
        </p:txBody>
      </p:sp>
    </p:spTree>
    <p:extLst>
      <p:ext uri="{BB962C8B-B14F-4D97-AF65-F5344CB8AC3E}">
        <p14:creationId xmlns:p14="http://schemas.microsoft.com/office/powerpoint/2010/main" val="3450766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95BF20-2BEB-4580-951F-A66A9ECB8AD8}"/>
              </a:ext>
            </a:extLst>
          </p:cNvPr>
          <p:cNvSpPr>
            <a:spLocks noGrp="1"/>
          </p:cNvSpPr>
          <p:nvPr>
            <p:ph type="dt" sz="half" idx="10"/>
          </p:nvPr>
        </p:nvSpPr>
        <p:spPr/>
        <p:txBody>
          <a:bodyPr/>
          <a:lstStyle/>
          <a:p>
            <a:pPr>
              <a:defRPr/>
            </a:pPr>
            <a:endParaRPr lang="en-US"/>
          </a:p>
        </p:txBody>
      </p:sp>
      <p:sp>
        <p:nvSpPr>
          <p:cNvPr id="3" name="Footer Placeholder 2">
            <a:extLst>
              <a:ext uri="{FF2B5EF4-FFF2-40B4-BE49-F238E27FC236}">
                <a16:creationId xmlns:a16="http://schemas.microsoft.com/office/drawing/2014/main" id="{8ECAD144-0180-472F-8FB4-FCF105C3AB0B}"/>
              </a:ext>
            </a:extLst>
          </p:cNvPr>
          <p:cNvSpPr>
            <a:spLocks noGrp="1"/>
          </p:cNvSpPr>
          <p:nvPr>
            <p:ph type="ftr" sz="quarter" idx="11"/>
          </p:nvPr>
        </p:nvSpPr>
        <p:spPr>
          <a:xfrm>
            <a:off x="10607731" y="35595563"/>
            <a:ext cx="24779548" cy="2044700"/>
          </a:xfrm>
        </p:spPr>
        <p:txBody>
          <a:bodyPr/>
          <a:lstStyle/>
          <a:p>
            <a:pPr>
              <a:defRPr/>
            </a:pPr>
            <a:endParaRPr lang="en-US"/>
          </a:p>
        </p:txBody>
      </p:sp>
      <p:sp>
        <p:nvSpPr>
          <p:cNvPr id="4" name="Slide Number Placeholder 3">
            <a:extLst>
              <a:ext uri="{FF2B5EF4-FFF2-40B4-BE49-F238E27FC236}">
                <a16:creationId xmlns:a16="http://schemas.microsoft.com/office/drawing/2014/main" id="{39889F5C-B83D-4D9F-8B47-BBE279B69CBC}"/>
              </a:ext>
            </a:extLst>
          </p:cNvPr>
          <p:cNvSpPr>
            <a:spLocks noGrp="1"/>
          </p:cNvSpPr>
          <p:nvPr>
            <p:ph type="sldNum" sz="quarter" idx="12"/>
          </p:nvPr>
        </p:nvSpPr>
        <p:spPr/>
        <p:txBody>
          <a:bodyPr/>
          <a:lstStyle/>
          <a:p>
            <a:pPr>
              <a:defRPr/>
            </a:pPr>
            <a:fld id="{6F20E3B2-E9B2-4CD1-A2DA-540293DB5BFD}" type="slidenum">
              <a:rPr lang="en-US" altLang="en-US" smtClean="0"/>
              <a:pPr>
                <a:defRPr/>
              </a:pPr>
              <a:t>‹#›</a:t>
            </a:fld>
            <a:endParaRPr lang="en-US" altLang="en-US"/>
          </a:p>
        </p:txBody>
      </p:sp>
    </p:spTree>
    <p:extLst>
      <p:ext uri="{BB962C8B-B14F-4D97-AF65-F5344CB8AC3E}">
        <p14:creationId xmlns:p14="http://schemas.microsoft.com/office/powerpoint/2010/main" val="3152443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E4065-E11A-4076-82DD-B2080CF2ED54}"/>
              </a:ext>
            </a:extLst>
          </p:cNvPr>
          <p:cNvSpPr>
            <a:spLocks noGrp="1"/>
          </p:cNvSpPr>
          <p:nvPr>
            <p:ph type="title"/>
          </p:nvPr>
        </p:nvSpPr>
        <p:spPr>
          <a:xfrm>
            <a:off x="396239" y="764543"/>
            <a:ext cx="15351445" cy="10756900"/>
          </a:xfrm>
        </p:spPr>
        <p:txBody>
          <a:bodyPr anchor="t">
            <a:noAutofit/>
          </a:bodyPr>
          <a:lstStyle>
            <a:lvl1pPr>
              <a:defRPr sz="14520"/>
            </a:lvl1pPr>
          </a:lstStyle>
          <a:p>
            <a:r>
              <a:rPr lang="en-US"/>
              <a:t>Click to edit Master title style</a:t>
            </a:r>
          </a:p>
        </p:txBody>
      </p:sp>
      <p:sp>
        <p:nvSpPr>
          <p:cNvPr id="3" name="Content Placeholder 2">
            <a:extLst>
              <a:ext uri="{FF2B5EF4-FFF2-40B4-BE49-F238E27FC236}">
                <a16:creationId xmlns:a16="http://schemas.microsoft.com/office/drawing/2014/main" id="{20E35EA0-5327-466D-BC5C-786173A1F673}"/>
              </a:ext>
            </a:extLst>
          </p:cNvPr>
          <p:cNvSpPr>
            <a:spLocks noGrp="1"/>
          </p:cNvSpPr>
          <p:nvPr>
            <p:ph idx="1"/>
          </p:nvPr>
        </p:nvSpPr>
        <p:spPr>
          <a:xfrm>
            <a:off x="15747684" y="764543"/>
            <a:ext cx="24089680" cy="33786844"/>
          </a:xfrm>
        </p:spPr>
        <p:txBody>
          <a:bodyPr>
            <a:normAutofit/>
          </a:bodyPr>
          <a:lstStyle>
            <a:lvl1pPr>
              <a:defRPr sz="11880"/>
            </a:lvl1pPr>
            <a:lvl2pPr>
              <a:defRPr sz="10560"/>
            </a:lvl2pPr>
            <a:lvl3pPr>
              <a:defRPr sz="9240"/>
            </a:lvl3pPr>
            <a:lvl4pPr>
              <a:defRPr sz="7920"/>
            </a:lvl4pPr>
            <a:lvl5pPr>
              <a:defRPr sz="7920"/>
            </a:lvl5pPr>
            <a:lvl6pPr>
              <a:defRPr sz="6600"/>
            </a:lvl6pPr>
            <a:lvl7pPr>
              <a:defRPr sz="6600"/>
            </a:lvl7pPr>
            <a:lvl8pPr>
              <a:defRPr sz="6600"/>
            </a:lvl8pPr>
            <a:lvl9pPr>
              <a:defRPr sz="6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E7B577-C7BE-429D-8B99-768467386AFC}"/>
              </a:ext>
            </a:extLst>
          </p:cNvPr>
          <p:cNvSpPr>
            <a:spLocks noGrp="1"/>
          </p:cNvSpPr>
          <p:nvPr>
            <p:ph type="body" sz="half" idx="2"/>
          </p:nvPr>
        </p:nvSpPr>
        <p:spPr>
          <a:xfrm>
            <a:off x="396239" y="11521437"/>
            <a:ext cx="15351445" cy="23029950"/>
          </a:xfrm>
        </p:spPr>
        <p:txBody>
          <a:bodyPr>
            <a:normAutofit/>
          </a:bodyPr>
          <a:lstStyle>
            <a:lvl1pPr marL="0" indent="0">
              <a:buNone/>
              <a:defRPr sz="7920"/>
            </a:lvl1pPr>
            <a:lvl2pPr marL="1508760" indent="0">
              <a:buNone/>
              <a:defRPr sz="4620"/>
            </a:lvl2pPr>
            <a:lvl3pPr marL="3017520" indent="0">
              <a:buNone/>
              <a:defRPr sz="3960"/>
            </a:lvl3pPr>
            <a:lvl4pPr marL="4526280" indent="0">
              <a:buNone/>
              <a:defRPr sz="3300"/>
            </a:lvl4pPr>
            <a:lvl5pPr marL="6035040" indent="0">
              <a:buNone/>
              <a:defRPr sz="3300"/>
            </a:lvl5pPr>
            <a:lvl6pPr marL="7543800" indent="0">
              <a:buNone/>
              <a:defRPr sz="3300"/>
            </a:lvl6pPr>
            <a:lvl7pPr marL="9052560" indent="0">
              <a:buNone/>
              <a:defRPr sz="3300"/>
            </a:lvl7pPr>
            <a:lvl8pPr marL="10561320" indent="0">
              <a:buNone/>
              <a:defRPr sz="3300"/>
            </a:lvl8pPr>
            <a:lvl9pPr marL="12070080" indent="0">
              <a:buNone/>
              <a:defRPr sz="3300"/>
            </a:lvl9pPr>
          </a:lstStyle>
          <a:p>
            <a:pPr lvl="0"/>
            <a:r>
              <a:rPr lang="en-US"/>
              <a:t>Click to edit Master text styles</a:t>
            </a:r>
          </a:p>
        </p:txBody>
      </p:sp>
      <p:sp>
        <p:nvSpPr>
          <p:cNvPr id="5" name="Date Placeholder 4">
            <a:extLst>
              <a:ext uri="{FF2B5EF4-FFF2-40B4-BE49-F238E27FC236}">
                <a16:creationId xmlns:a16="http://schemas.microsoft.com/office/drawing/2014/main" id="{9E4AAD30-6541-4455-B02A-6B8F70ADE77D}"/>
              </a:ext>
            </a:extLst>
          </p:cNvPr>
          <p:cNvSpPr>
            <a:spLocks noGrp="1"/>
          </p:cNvSpPr>
          <p:nvPr>
            <p:ph type="dt" sz="half" idx="10"/>
          </p:nvPr>
        </p:nvSpPr>
        <p:spPr/>
        <p:txBody>
          <a:bodyPr/>
          <a:lstStyle/>
          <a:p>
            <a:pPr>
              <a:defRPr/>
            </a:pPr>
            <a:endParaRPr lang="en-US"/>
          </a:p>
        </p:txBody>
      </p:sp>
      <p:sp>
        <p:nvSpPr>
          <p:cNvPr id="6" name="Footer Placeholder 5">
            <a:extLst>
              <a:ext uri="{FF2B5EF4-FFF2-40B4-BE49-F238E27FC236}">
                <a16:creationId xmlns:a16="http://schemas.microsoft.com/office/drawing/2014/main" id="{61B8F63E-D0E4-45B5-B3EF-2E4C1A5BD7B3}"/>
              </a:ext>
            </a:extLst>
          </p:cNvPr>
          <p:cNvSpPr>
            <a:spLocks noGrp="1"/>
          </p:cNvSpPr>
          <p:nvPr>
            <p:ph type="ftr" sz="quarter" idx="11"/>
          </p:nvPr>
        </p:nvSpPr>
        <p:spPr>
          <a:xfrm>
            <a:off x="10607731" y="35595563"/>
            <a:ext cx="24962428" cy="2044700"/>
          </a:xfrm>
        </p:spPr>
        <p:txBody>
          <a:bodyPr/>
          <a:lstStyle/>
          <a:p>
            <a:pPr>
              <a:defRPr/>
            </a:pPr>
            <a:endParaRPr lang="en-US"/>
          </a:p>
        </p:txBody>
      </p:sp>
      <p:sp>
        <p:nvSpPr>
          <p:cNvPr id="7" name="Slide Number Placeholder 6">
            <a:extLst>
              <a:ext uri="{FF2B5EF4-FFF2-40B4-BE49-F238E27FC236}">
                <a16:creationId xmlns:a16="http://schemas.microsoft.com/office/drawing/2014/main" id="{6251A909-A63C-4F21-AB78-737AA406B845}"/>
              </a:ext>
            </a:extLst>
          </p:cNvPr>
          <p:cNvSpPr>
            <a:spLocks noGrp="1"/>
          </p:cNvSpPr>
          <p:nvPr>
            <p:ph type="sldNum" sz="quarter" idx="12"/>
          </p:nvPr>
        </p:nvSpPr>
        <p:spPr/>
        <p:txBody>
          <a:bodyPr/>
          <a:lstStyle/>
          <a:p>
            <a:pPr>
              <a:defRPr/>
            </a:pPr>
            <a:fld id="{93378681-8F5A-4039-87B7-2117A3A2611E}" type="slidenum">
              <a:rPr lang="en-US" altLang="en-US" smtClean="0"/>
              <a:pPr>
                <a:defRPr/>
              </a:pPr>
              <a:t>‹#›</a:t>
            </a:fld>
            <a:endParaRPr lang="en-US" altLang="en-US"/>
          </a:p>
        </p:txBody>
      </p:sp>
    </p:spTree>
    <p:extLst>
      <p:ext uri="{BB962C8B-B14F-4D97-AF65-F5344CB8AC3E}">
        <p14:creationId xmlns:p14="http://schemas.microsoft.com/office/powerpoint/2010/main" val="1931440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0515C-5F0B-414F-9DB2-6926829F30BF}"/>
              </a:ext>
            </a:extLst>
          </p:cNvPr>
          <p:cNvSpPr>
            <a:spLocks noGrp="1"/>
          </p:cNvSpPr>
          <p:nvPr>
            <p:ph type="title"/>
          </p:nvPr>
        </p:nvSpPr>
        <p:spPr>
          <a:xfrm>
            <a:off x="396238" y="764543"/>
            <a:ext cx="15351448" cy="10756900"/>
          </a:xfrm>
        </p:spPr>
        <p:txBody>
          <a:bodyPr anchor="t">
            <a:normAutofit/>
          </a:bodyPr>
          <a:lstStyle>
            <a:lvl1pPr>
              <a:defRPr sz="14520"/>
            </a:lvl1pPr>
          </a:lstStyle>
          <a:p>
            <a:r>
              <a:rPr lang="en-US"/>
              <a:t>Click to edit Master title style</a:t>
            </a:r>
          </a:p>
        </p:txBody>
      </p:sp>
      <p:sp>
        <p:nvSpPr>
          <p:cNvPr id="3" name="Picture Placeholder 2">
            <a:extLst>
              <a:ext uri="{FF2B5EF4-FFF2-40B4-BE49-F238E27FC236}">
                <a16:creationId xmlns:a16="http://schemas.microsoft.com/office/drawing/2014/main" id="{0B8D2821-7F02-4B05-BD80-C45597EE376B}"/>
              </a:ext>
            </a:extLst>
          </p:cNvPr>
          <p:cNvSpPr>
            <a:spLocks noGrp="1"/>
          </p:cNvSpPr>
          <p:nvPr>
            <p:ph type="pic" idx="1"/>
          </p:nvPr>
        </p:nvSpPr>
        <p:spPr>
          <a:xfrm>
            <a:off x="15747684" y="764543"/>
            <a:ext cx="24089680" cy="33786844"/>
          </a:xfrm>
        </p:spPr>
        <p:txBody>
          <a:bodyPr/>
          <a:lstStyle>
            <a:lvl1pPr marL="0" indent="0">
              <a:buNone/>
              <a:defRPr sz="10560"/>
            </a:lvl1pPr>
            <a:lvl2pPr marL="1508760" indent="0">
              <a:buNone/>
              <a:defRPr sz="9240"/>
            </a:lvl2pPr>
            <a:lvl3pPr marL="3017520" indent="0">
              <a:buNone/>
              <a:defRPr sz="7920"/>
            </a:lvl3pPr>
            <a:lvl4pPr marL="4526280" indent="0">
              <a:buNone/>
              <a:defRPr sz="6600"/>
            </a:lvl4pPr>
            <a:lvl5pPr marL="6035040" indent="0">
              <a:buNone/>
              <a:defRPr sz="6600"/>
            </a:lvl5pPr>
            <a:lvl6pPr marL="7543800" indent="0">
              <a:buNone/>
              <a:defRPr sz="6600"/>
            </a:lvl6pPr>
            <a:lvl7pPr marL="9052560" indent="0">
              <a:buNone/>
              <a:defRPr sz="6600"/>
            </a:lvl7pPr>
            <a:lvl8pPr marL="10561320" indent="0">
              <a:buNone/>
              <a:defRPr sz="6600"/>
            </a:lvl8pPr>
            <a:lvl9pPr marL="12070080" indent="0">
              <a:buNone/>
              <a:defRPr sz="6600"/>
            </a:lvl9pPr>
          </a:lstStyle>
          <a:p>
            <a:r>
              <a:rPr lang="en-US"/>
              <a:t>Click icon to add picture</a:t>
            </a:r>
          </a:p>
        </p:txBody>
      </p:sp>
      <p:sp>
        <p:nvSpPr>
          <p:cNvPr id="4" name="Text Placeholder 3">
            <a:extLst>
              <a:ext uri="{FF2B5EF4-FFF2-40B4-BE49-F238E27FC236}">
                <a16:creationId xmlns:a16="http://schemas.microsoft.com/office/drawing/2014/main" id="{07B7E1BC-DF76-445F-A3BD-0FA3F39CFFEB}"/>
              </a:ext>
            </a:extLst>
          </p:cNvPr>
          <p:cNvSpPr>
            <a:spLocks noGrp="1"/>
          </p:cNvSpPr>
          <p:nvPr>
            <p:ph type="body" sz="half" idx="2"/>
          </p:nvPr>
        </p:nvSpPr>
        <p:spPr>
          <a:xfrm>
            <a:off x="396239" y="11521437"/>
            <a:ext cx="15351445" cy="23029950"/>
          </a:xfrm>
        </p:spPr>
        <p:txBody>
          <a:bodyPr>
            <a:normAutofit/>
          </a:bodyPr>
          <a:lstStyle>
            <a:lvl1pPr marL="0" indent="0">
              <a:buNone/>
              <a:defRPr sz="7920"/>
            </a:lvl1pPr>
            <a:lvl2pPr marL="1508760" indent="0">
              <a:buNone/>
              <a:defRPr sz="4620"/>
            </a:lvl2pPr>
            <a:lvl3pPr marL="3017520" indent="0">
              <a:buNone/>
              <a:defRPr sz="3960"/>
            </a:lvl3pPr>
            <a:lvl4pPr marL="4526280" indent="0">
              <a:buNone/>
              <a:defRPr sz="3300"/>
            </a:lvl4pPr>
            <a:lvl5pPr marL="6035040" indent="0">
              <a:buNone/>
              <a:defRPr sz="3300"/>
            </a:lvl5pPr>
            <a:lvl6pPr marL="7543800" indent="0">
              <a:buNone/>
              <a:defRPr sz="3300"/>
            </a:lvl6pPr>
            <a:lvl7pPr marL="9052560" indent="0">
              <a:buNone/>
              <a:defRPr sz="3300"/>
            </a:lvl7pPr>
            <a:lvl8pPr marL="10561320" indent="0">
              <a:buNone/>
              <a:defRPr sz="3300"/>
            </a:lvl8pPr>
            <a:lvl9pPr marL="12070080" indent="0">
              <a:buNone/>
              <a:defRPr sz="3300"/>
            </a:lvl9pPr>
          </a:lstStyle>
          <a:p>
            <a:pPr lvl="0"/>
            <a:r>
              <a:rPr lang="en-US"/>
              <a:t>Click to edit Master text styles</a:t>
            </a:r>
          </a:p>
        </p:txBody>
      </p:sp>
      <p:sp>
        <p:nvSpPr>
          <p:cNvPr id="5" name="Date Placeholder 4">
            <a:extLst>
              <a:ext uri="{FF2B5EF4-FFF2-40B4-BE49-F238E27FC236}">
                <a16:creationId xmlns:a16="http://schemas.microsoft.com/office/drawing/2014/main" id="{CF3DBD15-0362-43CC-A027-B1B3C1352EF5}"/>
              </a:ext>
            </a:extLst>
          </p:cNvPr>
          <p:cNvSpPr>
            <a:spLocks noGrp="1"/>
          </p:cNvSpPr>
          <p:nvPr>
            <p:ph type="dt" sz="half" idx="10"/>
          </p:nvPr>
        </p:nvSpPr>
        <p:spPr/>
        <p:txBody>
          <a:bodyPr/>
          <a:lstStyle/>
          <a:p>
            <a:pPr>
              <a:defRPr/>
            </a:pPr>
            <a:endParaRPr lang="en-US"/>
          </a:p>
        </p:txBody>
      </p:sp>
      <p:sp>
        <p:nvSpPr>
          <p:cNvPr id="6" name="Footer Placeholder 5">
            <a:extLst>
              <a:ext uri="{FF2B5EF4-FFF2-40B4-BE49-F238E27FC236}">
                <a16:creationId xmlns:a16="http://schemas.microsoft.com/office/drawing/2014/main" id="{88459794-A528-4D3A-B69F-8830E9FB18BD}"/>
              </a:ext>
            </a:extLst>
          </p:cNvPr>
          <p:cNvSpPr>
            <a:spLocks noGrp="1"/>
          </p:cNvSpPr>
          <p:nvPr>
            <p:ph type="ftr" sz="quarter" idx="11"/>
          </p:nvPr>
        </p:nvSpPr>
        <p:spPr>
          <a:xfrm>
            <a:off x="10607730" y="35595563"/>
            <a:ext cx="25282894" cy="2044700"/>
          </a:xfrm>
        </p:spPr>
        <p:txBody>
          <a:bodyPr/>
          <a:lstStyle/>
          <a:p>
            <a:pPr>
              <a:defRPr/>
            </a:pPr>
            <a:endParaRPr lang="en-US"/>
          </a:p>
        </p:txBody>
      </p:sp>
      <p:sp>
        <p:nvSpPr>
          <p:cNvPr id="7" name="Slide Number Placeholder 6">
            <a:extLst>
              <a:ext uri="{FF2B5EF4-FFF2-40B4-BE49-F238E27FC236}">
                <a16:creationId xmlns:a16="http://schemas.microsoft.com/office/drawing/2014/main" id="{AD731FBF-53CD-4B65-BA3C-5FAC5225C93A}"/>
              </a:ext>
            </a:extLst>
          </p:cNvPr>
          <p:cNvSpPr>
            <a:spLocks noGrp="1"/>
          </p:cNvSpPr>
          <p:nvPr>
            <p:ph type="sldNum" sz="quarter" idx="12"/>
          </p:nvPr>
        </p:nvSpPr>
        <p:spPr/>
        <p:txBody>
          <a:bodyPr/>
          <a:lstStyle/>
          <a:p>
            <a:pPr>
              <a:defRPr/>
            </a:pPr>
            <a:fld id="{36372026-9697-4905-82BA-4DE817F0BC15}" type="slidenum">
              <a:rPr lang="en-US" altLang="en-US" smtClean="0"/>
              <a:pPr>
                <a:defRPr/>
              </a:pPr>
              <a:t>‹#›</a:t>
            </a:fld>
            <a:endParaRPr lang="en-US" altLang="en-US"/>
          </a:p>
        </p:txBody>
      </p:sp>
    </p:spTree>
    <p:extLst>
      <p:ext uri="{BB962C8B-B14F-4D97-AF65-F5344CB8AC3E}">
        <p14:creationId xmlns:p14="http://schemas.microsoft.com/office/powerpoint/2010/main" val="2108045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198FD-C3E7-4C6E-9D6B-7E02AE67EE1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145C7D4-A201-46BB-9775-5583E02B4A15}"/>
              </a:ext>
            </a:extLst>
          </p:cNvPr>
          <p:cNvSpPr>
            <a:spLocks noGrp="1"/>
          </p:cNvSpPr>
          <p:nvPr>
            <p:ph type="body" orient="vert" idx="1"/>
          </p:nvPr>
        </p:nvSpPr>
        <p:spPr>
          <a:xfrm>
            <a:off x="396238" y="6413733"/>
            <a:ext cx="39441125" cy="280342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2DFBB4-B482-4B47-A278-5AF0FC6E93D9}"/>
              </a:ext>
            </a:extLst>
          </p:cNvPr>
          <p:cNvSpPr>
            <a:spLocks noGrp="1"/>
          </p:cNvSpPr>
          <p:nvPr>
            <p:ph type="dt" sz="half" idx="10"/>
          </p:nvPr>
        </p:nvSpPr>
        <p:spPr/>
        <p:txBody>
          <a:bodyPr/>
          <a:lstStyle/>
          <a:p>
            <a:pPr>
              <a:defRPr/>
            </a:pPr>
            <a:endParaRPr lang="en-US"/>
          </a:p>
        </p:txBody>
      </p:sp>
      <p:sp>
        <p:nvSpPr>
          <p:cNvPr id="5" name="Footer Placeholder 4">
            <a:extLst>
              <a:ext uri="{FF2B5EF4-FFF2-40B4-BE49-F238E27FC236}">
                <a16:creationId xmlns:a16="http://schemas.microsoft.com/office/drawing/2014/main" id="{0B653410-3290-4485-A573-CA3EB41B0C54}"/>
              </a:ext>
            </a:extLst>
          </p:cNvPr>
          <p:cNvSpPr>
            <a:spLocks noGrp="1"/>
          </p:cNvSpPr>
          <p:nvPr>
            <p:ph type="ftr" sz="quarter" idx="11"/>
          </p:nvPr>
        </p:nvSpPr>
        <p:spPr>
          <a:xfrm>
            <a:off x="10607729" y="35595563"/>
            <a:ext cx="25023389" cy="2044700"/>
          </a:xfrm>
        </p:spPr>
        <p:txBody>
          <a:bodyPr/>
          <a:lstStyle/>
          <a:p>
            <a:pPr>
              <a:defRPr/>
            </a:pPr>
            <a:endParaRPr lang="en-US"/>
          </a:p>
        </p:txBody>
      </p:sp>
      <p:sp>
        <p:nvSpPr>
          <p:cNvPr id="6" name="Slide Number Placeholder 5">
            <a:extLst>
              <a:ext uri="{FF2B5EF4-FFF2-40B4-BE49-F238E27FC236}">
                <a16:creationId xmlns:a16="http://schemas.microsoft.com/office/drawing/2014/main" id="{6D18C807-FC94-42B5-B226-12A85F06B12B}"/>
              </a:ext>
            </a:extLst>
          </p:cNvPr>
          <p:cNvSpPr>
            <a:spLocks noGrp="1"/>
          </p:cNvSpPr>
          <p:nvPr>
            <p:ph type="sldNum" sz="quarter" idx="12"/>
          </p:nvPr>
        </p:nvSpPr>
        <p:spPr/>
        <p:txBody>
          <a:bodyPr/>
          <a:lstStyle/>
          <a:p>
            <a:pPr>
              <a:defRPr/>
            </a:pPr>
            <a:fld id="{E72B0F42-4D17-46DA-BD1B-2429061E8743}" type="slidenum">
              <a:rPr lang="en-US" altLang="en-US" smtClean="0"/>
              <a:pPr>
                <a:defRPr/>
              </a:pPr>
              <a:t>‹#›</a:t>
            </a:fld>
            <a:endParaRPr lang="en-US" altLang="en-US"/>
          </a:p>
        </p:txBody>
      </p:sp>
    </p:spTree>
    <p:extLst>
      <p:ext uri="{BB962C8B-B14F-4D97-AF65-F5344CB8AC3E}">
        <p14:creationId xmlns:p14="http://schemas.microsoft.com/office/powerpoint/2010/main" val="442139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1CEBDD-F674-4235-A365-9ECEAE2C2D7B}"/>
              </a:ext>
            </a:extLst>
          </p:cNvPr>
          <p:cNvSpPr>
            <a:spLocks noGrp="1"/>
          </p:cNvSpPr>
          <p:nvPr>
            <p:ph type="title" orient="vert"/>
          </p:nvPr>
        </p:nvSpPr>
        <p:spPr>
          <a:xfrm>
            <a:off x="30784798" y="2044700"/>
            <a:ext cx="9052563" cy="3254629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BC7E6A0-EAB7-4547-B5B2-CF3C7430CCC6}"/>
              </a:ext>
            </a:extLst>
          </p:cNvPr>
          <p:cNvSpPr>
            <a:spLocks noGrp="1"/>
          </p:cNvSpPr>
          <p:nvPr>
            <p:ph type="body" orient="vert" idx="1"/>
          </p:nvPr>
        </p:nvSpPr>
        <p:spPr>
          <a:xfrm>
            <a:off x="396241" y="2044700"/>
            <a:ext cx="29565598" cy="3254629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8EA7B6-A75B-451F-8FA8-175B21DF402E}"/>
              </a:ext>
            </a:extLst>
          </p:cNvPr>
          <p:cNvSpPr>
            <a:spLocks noGrp="1"/>
          </p:cNvSpPr>
          <p:nvPr>
            <p:ph type="dt" sz="half" idx="10"/>
          </p:nvPr>
        </p:nvSpPr>
        <p:spPr/>
        <p:txBody>
          <a:bodyPr/>
          <a:lstStyle/>
          <a:p>
            <a:pPr>
              <a:defRPr/>
            </a:pPr>
            <a:endParaRPr lang="en-US"/>
          </a:p>
        </p:txBody>
      </p:sp>
      <p:sp>
        <p:nvSpPr>
          <p:cNvPr id="5" name="Footer Placeholder 4">
            <a:extLst>
              <a:ext uri="{FF2B5EF4-FFF2-40B4-BE49-F238E27FC236}">
                <a16:creationId xmlns:a16="http://schemas.microsoft.com/office/drawing/2014/main" id="{DBC9665E-80AD-4C4A-BEB3-99C99EAB57DE}"/>
              </a:ext>
            </a:extLst>
          </p:cNvPr>
          <p:cNvSpPr>
            <a:spLocks noGrp="1"/>
          </p:cNvSpPr>
          <p:nvPr>
            <p:ph type="ftr" sz="quarter" idx="11"/>
          </p:nvPr>
        </p:nvSpPr>
        <p:spPr>
          <a:xfrm>
            <a:off x="10607730" y="35595563"/>
            <a:ext cx="24870988" cy="2044700"/>
          </a:xfrm>
        </p:spPr>
        <p:txBody>
          <a:bodyPr/>
          <a:lstStyle/>
          <a:p>
            <a:pPr>
              <a:defRPr/>
            </a:pPr>
            <a:endParaRPr lang="en-US"/>
          </a:p>
        </p:txBody>
      </p:sp>
      <p:sp>
        <p:nvSpPr>
          <p:cNvPr id="6" name="Slide Number Placeholder 5">
            <a:extLst>
              <a:ext uri="{FF2B5EF4-FFF2-40B4-BE49-F238E27FC236}">
                <a16:creationId xmlns:a16="http://schemas.microsoft.com/office/drawing/2014/main" id="{EE7A74A2-C20B-4820-93CE-C4737115F59E}"/>
              </a:ext>
            </a:extLst>
          </p:cNvPr>
          <p:cNvSpPr>
            <a:spLocks noGrp="1"/>
          </p:cNvSpPr>
          <p:nvPr>
            <p:ph type="sldNum" sz="quarter" idx="12"/>
          </p:nvPr>
        </p:nvSpPr>
        <p:spPr/>
        <p:txBody>
          <a:bodyPr/>
          <a:lstStyle/>
          <a:p>
            <a:pPr>
              <a:defRPr/>
            </a:pPr>
            <a:fld id="{DA6A5B34-6F48-4D25-A9CD-F4ECFCE5AA35}" type="slidenum">
              <a:rPr lang="en-US" altLang="en-US" smtClean="0"/>
              <a:pPr>
                <a:defRPr/>
              </a:pPr>
              <a:t>‹#›</a:t>
            </a:fld>
            <a:endParaRPr lang="en-US" altLang="en-US"/>
          </a:p>
        </p:txBody>
      </p:sp>
    </p:spTree>
    <p:extLst>
      <p:ext uri="{BB962C8B-B14F-4D97-AF65-F5344CB8AC3E}">
        <p14:creationId xmlns:p14="http://schemas.microsoft.com/office/powerpoint/2010/main" val="1708711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4847D7-3C7D-40F8-AFEE-3EBBB4C6CF4A}"/>
              </a:ext>
            </a:extLst>
          </p:cNvPr>
          <p:cNvSpPr>
            <a:spLocks noGrp="1"/>
          </p:cNvSpPr>
          <p:nvPr>
            <p:ph type="title"/>
          </p:nvPr>
        </p:nvSpPr>
        <p:spPr>
          <a:xfrm>
            <a:off x="396236" y="764543"/>
            <a:ext cx="39441122" cy="43561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38590C6-77D9-4209-AC28-D9AAE1A50C16}"/>
              </a:ext>
            </a:extLst>
          </p:cNvPr>
          <p:cNvSpPr>
            <a:spLocks noGrp="1"/>
          </p:cNvSpPr>
          <p:nvPr>
            <p:ph type="body" idx="1"/>
          </p:nvPr>
        </p:nvSpPr>
        <p:spPr>
          <a:xfrm>
            <a:off x="396238" y="6413731"/>
            <a:ext cx="39441125" cy="281772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6B3034-2088-4177-8037-AA6E0FF6F4FE}"/>
              </a:ext>
            </a:extLst>
          </p:cNvPr>
          <p:cNvSpPr>
            <a:spLocks noGrp="1"/>
          </p:cNvSpPr>
          <p:nvPr>
            <p:ph type="dt" sz="half" idx="2"/>
          </p:nvPr>
        </p:nvSpPr>
        <p:spPr>
          <a:xfrm>
            <a:off x="396235" y="35595552"/>
            <a:ext cx="4632962" cy="2044700"/>
          </a:xfrm>
          <a:prstGeom prst="rect">
            <a:avLst/>
          </a:prstGeom>
        </p:spPr>
        <p:txBody>
          <a:bodyPr vert="horz" lIns="91440" tIns="45720" rIns="91440" bIns="45720" rtlCol="0" anchor="ctr"/>
          <a:lstStyle>
            <a:lvl1pPr algn="l">
              <a:defRPr sz="3960">
                <a:solidFill>
                  <a:schemeClr val="tx1">
                    <a:tint val="75000"/>
                  </a:schemeClr>
                </a:solidFill>
              </a:defRPr>
            </a:lvl1pPr>
          </a:lstStyle>
          <a:p>
            <a:pPr>
              <a:defRPr/>
            </a:pPr>
            <a:endParaRPr lang="en-US"/>
          </a:p>
        </p:txBody>
      </p:sp>
      <p:sp>
        <p:nvSpPr>
          <p:cNvPr id="5" name="Footer Placeholder 4">
            <a:extLst>
              <a:ext uri="{FF2B5EF4-FFF2-40B4-BE49-F238E27FC236}">
                <a16:creationId xmlns:a16="http://schemas.microsoft.com/office/drawing/2014/main" id="{60F85D39-C9AF-4DEA-9384-6B11C365C34B}"/>
              </a:ext>
            </a:extLst>
          </p:cNvPr>
          <p:cNvSpPr>
            <a:spLocks noGrp="1"/>
          </p:cNvSpPr>
          <p:nvPr>
            <p:ph type="ftr" sz="quarter" idx="3"/>
          </p:nvPr>
        </p:nvSpPr>
        <p:spPr>
          <a:xfrm>
            <a:off x="10607733" y="35595563"/>
            <a:ext cx="14708697" cy="2044700"/>
          </a:xfrm>
          <a:prstGeom prst="rect">
            <a:avLst/>
          </a:prstGeom>
        </p:spPr>
        <p:txBody>
          <a:bodyPr vert="horz" lIns="91440" tIns="45720" rIns="91440" bIns="45720" rtlCol="0" anchor="ctr"/>
          <a:lstStyle>
            <a:lvl1pPr algn="ctr">
              <a:defRPr sz="396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5F81BE01-3FA2-4D8B-9065-613CF087A699}"/>
              </a:ext>
            </a:extLst>
          </p:cNvPr>
          <p:cNvSpPr>
            <a:spLocks noGrp="1"/>
          </p:cNvSpPr>
          <p:nvPr>
            <p:ph type="sldNum" sz="quarter" idx="4"/>
          </p:nvPr>
        </p:nvSpPr>
        <p:spPr>
          <a:xfrm>
            <a:off x="5501985" y="35595552"/>
            <a:ext cx="4632962" cy="2044700"/>
          </a:xfrm>
          <a:prstGeom prst="rect">
            <a:avLst/>
          </a:prstGeom>
        </p:spPr>
        <p:txBody>
          <a:bodyPr vert="horz" lIns="91440" tIns="45720" rIns="91440" bIns="45720" rtlCol="0" anchor="ctr"/>
          <a:lstStyle>
            <a:lvl1pPr algn="r">
              <a:defRPr sz="3960">
                <a:solidFill>
                  <a:schemeClr val="tx1">
                    <a:tint val="75000"/>
                  </a:schemeClr>
                </a:solidFill>
              </a:defRPr>
            </a:lvl1pPr>
          </a:lstStyle>
          <a:p>
            <a:pPr>
              <a:defRPr/>
            </a:pPr>
            <a:fld id="{CAE537AD-9BB0-4881-8848-C6BA09023DFE}" type="slidenum">
              <a:rPr lang="en-US" altLang="en-US" smtClean="0"/>
              <a:pPr>
                <a:defRPr/>
              </a:pPr>
              <a:t>‹#›</a:t>
            </a:fld>
            <a:endParaRPr lang="en-US" altLang="en-US"/>
          </a:p>
        </p:txBody>
      </p:sp>
    </p:spTree>
    <p:extLst>
      <p:ext uri="{BB962C8B-B14F-4D97-AF65-F5344CB8AC3E}">
        <p14:creationId xmlns:p14="http://schemas.microsoft.com/office/powerpoint/2010/main" val="31342085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017520" rtl="0" eaLnBrk="1" latinLnBrk="0" hangingPunct="1">
        <a:lnSpc>
          <a:spcPct val="90000"/>
        </a:lnSpc>
        <a:spcBef>
          <a:spcPct val="0"/>
        </a:spcBef>
        <a:buNone/>
        <a:defRPr sz="14520" kern="1200">
          <a:solidFill>
            <a:schemeClr val="tx1"/>
          </a:solidFill>
          <a:latin typeface="Avenir Next LT Pro" panose="020B0504020202020204" pitchFamily="34" charset="0"/>
          <a:ea typeface="+mj-ea"/>
          <a:cs typeface="+mj-cs"/>
        </a:defRPr>
      </a:lvl1pPr>
    </p:titleStyle>
    <p:bodyStyle>
      <a:lvl1pPr marL="754380" indent="-754380" algn="l" defTabSz="3017520" rtl="0" eaLnBrk="1" latinLnBrk="0" hangingPunct="1">
        <a:lnSpc>
          <a:spcPct val="90000"/>
        </a:lnSpc>
        <a:spcBef>
          <a:spcPts val="3300"/>
        </a:spcBef>
        <a:buFont typeface="Arial" panose="020B0604020202020204" pitchFamily="34" charset="0"/>
        <a:buChar char="•"/>
        <a:defRPr sz="11880" kern="1200">
          <a:solidFill>
            <a:schemeClr val="tx1"/>
          </a:solidFill>
          <a:latin typeface="Avenir Next LT Pro" panose="020B0504020202020204" pitchFamily="34" charset="0"/>
          <a:ea typeface="+mn-ea"/>
          <a:cs typeface="+mn-cs"/>
        </a:defRPr>
      </a:lvl1pPr>
      <a:lvl2pPr marL="2263140" indent="-754380" algn="l" defTabSz="3017520" rtl="0" eaLnBrk="1" latinLnBrk="0" hangingPunct="1">
        <a:lnSpc>
          <a:spcPct val="90000"/>
        </a:lnSpc>
        <a:spcBef>
          <a:spcPts val="1650"/>
        </a:spcBef>
        <a:buFont typeface="Arial" panose="020B0604020202020204" pitchFamily="34" charset="0"/>
        <a:buChar char="•"/>
        <a:defRPr sz="10560" kern="1200">
          <a:solidFill>
            <a:schemeClr val="tx1"/>
          </a:solidFill>
          <a:latin typeface="Avenir Next LT Pro" panose="020B0504020202020204" pitchFamily="34" charset="0"/>
          <a:ea typeface="+mn-ea"/>
          <a:cs typeface="+mn-cs"/>
        </a:defRPr>
      </a:lvl2pPr>
      <a:lvl3pPr marL="3771900" indent="-754380" algn="l" defTabSz="3017520" rtl="0" eaLnBrk="1" latinLnBrk="0" hangingPunct="1">
        <a:lnSpc>
          <a:spcPct val="90000"/>
        </a:lnSpc>
        <a:spcBef>
          <a:spcPts val="1650"/>
        </a:spcBef>
        <a:buFont typeface="Arial" panose="020B0604020202020204" pitchFamily="34" charset="0"/>
        <a:buChar char="•"/>
        <a:defRPr sz="9240" kern="1200">
          <a:solidFill>
            <a:schemeClr val="tx1"/>
          </a:solidFill>
          <a:latin typeface="Avenir Next LT Pro" panose="020B0504020202020204" pitchFamily="34" charset="0"/>
          <a:ea typeface="+mn-ea"/>
          <a:cs typeface="+mn-cs"/>
        </a:defRPr>
      </a:lvl3pPr>
      <a:lvl4pPr marL="5280660" indent="-754380" algn="l" defTabSz="3017520" rtl="0" eaLnBrk="1" latinLnBrk="0" hangingPunct="1">
        <a:lnSpc>
          <a:spcPct val="90000"/>
        </a:lnSpc>
        <a:spcBef>
          <a:spcPts val="1650"/>
        </a:spcBef>
        <a:buFont typeface="Arial" panose="020B0604020202020204" pitchFamily="34" charset="0"/>
        <a:buChar char="•"/>
        <a:defRPr sz="7920" kern="1200">
          <a:solidFill>
            <a:schemeClr val="tx1"/>
          </a:solidFill>
          <a:latin typeface="Avenir Next LT Pro" panose="020B0504020202020204" pitchFamily="34" charset="0"/>
          <a:ea typeface="+mn-ea"/>
          <a:cs typeface="+mn-cs"/>
        </a:defRPr>
      </a:lvl4pPr>
      <a:lvl5pPr marL="6789420" indent="-754380" algn="l" defTabSz="3017520" rtl="0" eaLnBrk="1" latinLnBrk="0" hangingPunct="1">
        <a:lnSpc>
          <a:spcPct val="90000"/>
        </a:lnSpc>
        <a:spcBef>
          <a:spcPts val="1650"/>
        </a:spcBef>
        <a:buFont typeface="Arial" panose="020B0604020202020204" pitchFamily="34" charset="0"/>
        <a:buChar char="•"/>
        <a:defRPr sz="7920" kern="1200">
          <a:solidFill>
            <a:schemeClr val="tx1"/>
          </a:solidFill>
          <a:latin typeface="Avenir Next LT Pro" panose="020B0504020202020204" pitchFamily="34" charset="0"/>
          <a:ea typeface="+mn-ea"/>
          <a:cs typeface="+mn-cs"/>
        </a:defRPr>
      </a:lvl5pPr>
      <a:lvl6pPr marL="829818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6pPr>
      <a:lvl7pPr marL="980694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7pPr>
      <a:lvl8pPr marL="1131570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8pPr>
      <a:lvl9pPr marL="12824460" indent="-754380" algn="l" defTabSz="3017520" rtl="0" eaLnBrk="1" latinLnBrk="0" hangingPunct="1">
        <a:lnSpc>
          <a:spcPct val="90000"/>
        </a:lnSpc>
        <a:spcBef>
          <a:spcPts val="1650"/>
        </a:spcBef>
        <a:buFont typeface="Arial" panose="020B0604020202020204" pitchFamily="34" charset="0"/>
        <a:buChar char="•"/>
        <a:defRPr sz="5940" kern="1200">
          <a:solidFill>
            <a:schemeClr val="tx1"/>
          </a:solidFill>
          <a:latin typeface="+mn-lt"/>
          <a:ea typeface="+mn-ea"/>
          <a:cs typeface="+mn-cs"/>
        </a:defRPr>
      </a:lvl9pPr>
    </p:bodyStyle>
    <p:otherStyle>
      <a:defPPr>
        <a:defRPr lang="en-US"/>
      </a:defPPr>
      <a:lvl1pPr marL="0" algn="l" defTabSz="3017520" rtl="0" eaLnBrk="1" latinLnBrk="0" hangingPunct="1">
        <a:defRPr sz="5940" kern="1200">
          <a:solidFill>
            <a:schemeClr val="tx1"/>
          </a:solidFill>
          <a:latin typeface="+mn-lt"/>
          <a:ea typeface="+mn-ea"/>
          <a:cs typeface="+mn-cs"/>
        </a:defRPr>
      </a:lvl1pPr>
      <a:lvl2pPr marL="1508760" algn="l" defTabSz="3017520" rtl="0" eaLnBrk="1" latinLnBrk="0" hangingPunct="1">
        <a:defRPr sz="5940" kern="1200">
          <a:solidFill>
            <a:schemeClr val="tx1"/>
          </a:solidFill>
          <a:latin typeface="+mn-lt"/>
          <a:ea typeface="+mn-ea"/>
          <a:cs typeface="+mn-cs"/>
        </a:defRPr>
      </a:lvl2pPr>
      <a:lvl3pPr marL="3017520" algn="l" defTabSz="3017520" rtl="0" eaLnBrk="1" latinLnBrk="0" hangingPunct="1">
        <a:defRPr sz="5940" kern="1200">
          <a:solidFill>
            <a:schemeClr val="tx1"/>
          </a:solidFill>
          <a:latin typeface="+mn-lt"/>
          <a:ea typeface="+mn-ea"/>
          <a:cs typeface="+mn-cs"/>
        </a:defRPr>
      </a:lvl3pPr>
      <a:lvl4pPr marL="4526280" algn="l" defTabSz="3017520" rtl="0" eaLnBrk="1" latinLnBrk="0" hangingPunct="1">
        <a:defRPr sz="5940" kern="1200">
          <a:solidFill>
            <a:schemeClr val="tx1"/>
          </a:solidFill>
          <a:latin typeface="+mn-lt"/>
          <a:ea typeface="+mn-ea"/>
          <a:cs typeface="+mn-cs"/>
        </a:defRPr>
      </a:lvl4pPr>
      <a:lvl5pPr marL="6035040" algn="l" defTabSz="3017520" rtl="0" eaLnBrk="1" latinLnBrk="0" hangingPunct="1">
        <a:defRPr sz="5940" kern="1200">
          <a:solidFill>
            <a:schemeClr val="tx1"/>
          </a:solidFill>
          <a:latin typeface="+mn-lt"/>
          <a:ea typeface="+mn-ea"/>
          <a:cs typeface="+mn-cs"/>
        </a:defRPr>
      </a:lvl5pPr>
      <a:lvl6pPr marL="7543800" algn="l" defTabSz="3017520" rtl="0" eaLnBrk="1" latinLnBrk="0" hangingPunct="1">
        <a:defRPr sz="5940" kern="1200">
          <a:solidFill>
            <a:schemeClr val="tx1"/>
          </a:solidFill>
          <a:latin typeface="+mn-lt"/>
          <a:ea typeface="+mn-ea"/>
          <a:cs typeface="+mn-cs"/>
        </a:defRPr>
      </a:lvl6pPr>
      <a:lvl7pPr marL="9052560" algn="l" defTabSz="3017520" rtl="0" eaLnBrk="1" latinLnBrk="0" hangingPunct="1">
        <a:defRPr sz="5940" kern="1200">
          <a:solidFill>
            <a:schemeClr val="tx1"/>
          </a:solidFill>
          <a:latin typeface="+mn-lt"/>
          <a:ea typeface="+mn-ea"/>
          <a:cs typeface="+mn-cs"/>
        </a:defRPr>
      </a:lvl7pPr>
      <a:lvl8pPr marL="10561320" algn="l" defTabSz="3017520" rtl="0" eaLnBrk="1" latinLnBrk="0" hangingPunct="1">
        <a:defRPr sz="5940" kern="1200">
          <a:solidFill>
            <a:schemeClr val="tx1"/>
          </a:solidFill>
          <a:latin typeface="+mn-lt"/>
          <a:ea typeface="+mn-ea"/>
          <a:cs typeface="+mn-cs"/>
        </a:defRPr>
      </a:lvl8pPr>
      <a:lvl9pPr marL="12070080" algn="l" defTabSz="3017520" rtl="0" eaLnBrk="1" latinLnBrk="0" hangingPunct="1">
        <a:defRPr sz="59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emf"/><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jp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57">
            <a:extLst>
              <a:ext uri="{FF2B5EF4-FFF2-40B4-BE49-F238E27FC236}">
                <a16:creationId xmlns:a16="http://schemas.microsoft.com/office/drawing/2014/main" id="{4466115C-EEAB-9B45-BA84-3C547A9BD6E8}"/>
              </a:ext>
            </a:extLst>
          </p:cNvPr>
          <p:cNvSpPr>
            <a:spLocks noChangeArrowheads="1"/>
          </p:cNvSpPr>
          <p:nvPr/>
        </p:nvSpPr>
        <p:spPr bwMode="auto">
          <a:xfrm>
            <a:off x="0" y="35814000"/>
            <a:ext cx="40233600" cy="2590799"/>
          </a:xfrm>
          <a:prstGeom prst="rect">
            <a:avLst/>
          </a:prstGeom>
          <a:gradFill>
            <a:gsLst>
              <a:gs pos="75000">
                <a:srgbClr val="502D7F"/>
              </a:gs>
              <a:gs pos="95000">
                <a:schemeClr val="tx1"/>
              </a:gs>
            </a:gsLst>
            <a:lin ang="0" scaled="1"/>
          </a:gradFill>
          <a:ln>
            <a:noFill/>
          </a:ln>
        </p:spPr>
        <p:txBody>
          <a:bodyPr wrap="none" anchor="ctr"/>
          <a:lstStyle>
            <a:lvl1pPr eaLnBrk="0" hangingPunct="0">
              <a:defRPr sz="9900">
                <a:solidFill>
                  <a:schemeClr val="tx1"/>
                </a:solidFill>
                <a:latin typeface="Arial" panose="020B0604020202020204" pitchFamily="34" charset="0"/>
              </a:defRPr>
            </a:lvl1pPr>
            <a:lvl2pPr marL="742950" indent="-285750" eaLnBrk="0" hangingPunct="0">
              <a:defRPr sz="9900">
                <a:solidFill>
                  <a:schemeClr val="tx1"/>
                </a:solidFill>
                <a:latin typeface="Arial" panose="020B0604020202020204" pitchFamily="34" charset="0"/>
              </a:defRPr>
            </a:lvl2pPr>
            <a:lvl3pPr marL="1143000" indent="-228600" eaLnBrk="0" hangingPunct="0">
              <a:defRPr sz="9900">
                <a:solidFill>
                  <a:schemeClr val="tx1"/>
                </a:solidFill>
                <a:latin typeface="Arial" panose="020B0604020202020204" pitchFamily="34" charset="0"/>
              </a:defRPr>
            </a:lvl3pPr>
            <a:lvl4pPr marL="1600200" indent="-228600" eaLnBrk="0" hangingPunct="0">
              <a:defRPr sz="9900">
                <a:solidFill>
                  <a:schemeClr val="tx1"/>
                </a:solidFill>
                <a:latin typeface="Arial" panose="020B0604020202020204" pitchFamily="34" charset="0"/>
              </a:defRPr>
            </a:lvl4pPr>
            <a:lvl5pPr marL="2057400" indent="-228600" eaLnBrk="0" hangingPunct="0">
              <a:defRPr sz="9900">
                <a:solidFill>
                  <a:schemeClr val="tx1"/>
                </a:solidFill>
                <a:latin typeface="Arial" panose="020B0604020202020204" pitchFamily="34" charset="0"/>
              </a:defRPr>
            </a:lvl5pPr>
            <a:lvl6pPr marL="2514600" indent="-228600" algn="ctr" eaLnBrk="0" fontAlgn="base" hangingPunct="0">
              <a:spcBef>
                <a:spcPct val="0"/>
              </a:spcBef>
              <a:spcAft>
                <a:spcPct val="0"/>
              </a:spcAft>
              <a:defRPr sz="9900">
                <a:solidFill>
                  <a:schemeClr val="tx1"/>
                </a:solidFill>
                <a:latin typeface="Arial" panose="020B0604020202020204" pitchFamily="34" charset="0"/>
              </a:defRPr>
            </a:lvl6pPr>
            <a:lvl7pPr marL="2971800" indent="-228600" algn="ctr" eaLnBrk="0" fontAlgn="base" hangingPunct="0">
              <a:spcBef>
                <a:spcPct val="0"/>
              </a:spcBef>
              <a:spcAft>
                <a:spcPct val="0"/>
              </a:spcAft>
              <a:defRPr sz="9900">
                <a:solidFill>
                  <a:schemeClr val="tx1"/>
                </a:solidFill>
                <a:latin typeface="Arial" panose="020B0604020202020204" pitchFamily="34" charset="0"/>
              </a:defRPr>
            </a:lvl7pPr>
            <a:lvl8pPr marL="3429000" indent="-228600" algn="ctr" eaLnBrk="0" fontAlgn="base" hangingPunct="0">
              <a:spcBef>
                <a:spcPct val="0"/>
              </a:spcBef>
              <a:spcAft>
                <a:spcPct val="0"/>
              </a:spcAft>
              <a:defRPr sz="9900">
                <a:solidFill>
                  <a:schemeClr val="tx1"/>
                </a:solidFill>
                <a:latin typeface="Arial" panose="020B0604020202020204" pitchFamily="34" charset="0"/>
              </a:defRPr>
            </a:lvl8pPr>
            <a:lvl9pPr marL="3886200" indent="-228600" algn="ctr" eaLnBrk="0" fontAlgn="base" hangingPunct="0">
              <a:spcBef>
                <a:spcPct val="0"/>
              </a:spcBef>
              <a:spcAft>
                <a:spcPct val="0"/>
              </a:spcAft>
              <a:defRPr sz="9900">
                <a:solidFill>
                  <a:schemeClr val="tx1"/>
                </a:solidFill>
                <a:latin typeface="Arial" panose="020B0604020202020204" pitchFamily="34" charset="0"/>
              </a:defRPr>
            </a:lvl9pPr>
          </a:lstStyle>
          <a:p>
            <a:pPr algn="ctr" eaLnBrk="1" hangingPunct="1">
              <a:defRPr/>
            </a:pPr>
            <a:endParaRPr lang="en-US" altLang="en-US" sz="9899">
              <a:solidFill>
                <a:srgbClr val="502D7F"/>
              </a:solidFill>
              <a:latin typeface="Avenir Next" panose="020B0503020202020204" pitchFamily="34" charset="0"/>
              <a:cs typeface="Helvetica" panose="020B0604020202020204" pitchFamily="34" charset="0"/>
            </a:endParaRPr>
          </a:p>
        </p:txBody>
      </p:sp>
      <p:grpSp>
        <p:nvGrpSpPr>
          <p:cNvPr id="17" name="Group 16">
            <a:extLst>
              <a:ext uri="{FF2B5EF4-FFF2-40B4-BE49-F238E27FC236}">
                <a16:creationId xmlns:a16="http://schemas.microsoft.com/office/drawing/2014/main" id="{72B8F731-C5AC-49CC-80BC-87850651450A}"/>
              </a:ext>
            </a:extLst>
          </p:cNvPr>
          <p:cNvGrpSpPr/>
          <p:nvPr/>
        </p:nvGrpSpPr>
        <p:grpSpPr>
          <a:xfrm>
            <a:off x="425150" y="14410890"/>
            <a:ext cx="10964709" cy="914400"/>
            <a:chOff x="274320" y="12940104"/>
            <a:chExt cx="10964709" cy="914400"/>
          </a:xfrm>
        </p:grpSpPr>
        <p:sp>
          <p:nvSpPr>
            <p:cNvPr id="2056" name="Rectangle 39"/>
            <p:cNvSpPr>
              <a:spLocks noChangeArrowheads="1"/>
            </p:cNvSpPr>
            <p:nvPr/>
          </p:nvSpPr>
          <p:spPr bwMode="auto">
            <a:xfrm>
              <a:off x="495490" y="13030987"/>
              <a:ext cx="10743539" cy="823517"/>
            </a:xfrm>
            <a:prstGeom prst="rect">
              <a:avLst/>
            </a:prstGeom>
            <a:solidFill>
              <a:srgbClr val="FFC82E"/>
            </a:solidFill>
            <a:ln w="9525">
              <a:solidFill>
                <a:srgbClr val="FFCC18"/>
              </a:solidFill>
              <a:miter lim="800000"/>
              <a:headEnd/>
              <a:tailEnd/>
            </a:ln>
          </p:spPr>
          <p:txBody>
            <a:bodyPr wrap="none" anchor="ctr"/>
            <a:lstStyle>
              <a:lvl1pPr eaLnBrk="0" hangingPunct="0">
                <a:defRPr sz="9900">
                  <a:solidFill>
                    <a:schemeClr val="tx1"/>
                  </a:solidFill>
                  <a:latin typeface="Arial" panose="020B0604020202020204" pitchFamily="34" charset="0"/>
                </a:defRPr>
              </a:lvl1pPr>
              <a:lvl2pPr marL="742950" indent="-285750" eaLnBrk="0" hangingPunct="0">
                <a:defRPr sz="9900">
                  <a:solidFill>
                    <a:schemeClr val="tx1"/>
                  </a:solidFill>
                  <a:latin typeface="Arial" panose="020B0604020202020204" pitchFamily="34" charset="0"/>
                </a:defRPr>
              </a:lvl2pPr>
              <a:lvl3pPr marL="1143000" indent="-228600" eaLnBrk="0" hangingPunct="0">
                <a:defRPr sz="9900">
                  <a:solidFill>
                    <a:schemeClr val="tx1"/>
                  </a:solidFill>
                  <a:latin typeface="Arial" panose="020B0604020202020204" pitchFamily="34" charset="0"/>
                </a:defRPr>
              </a:lvl3pPr>
              <a:lvl4pPr marL="1600200" indent="-228600" eaLnBrk="0" hangingPunct="0">
                <a:defRPr sz="9900">
                  <a:solidFill>
                    <a:schemeClr val="tx1"/>
                  </a:solidFill>
                  <a:latin typeface="Arial" panose="020B0604020202020204" pitchFamily="34" charset="0"/>
                </a:defRPr>
              </a:lvl4pPr>
              <a:lvl5pPr marL="2057400" indent="-228600" eaLnBrk="0" hangingPunct="0">
                <a:defRPr sz="9900">
                  <a:solidFill>
                    <a:schemeClr val="tx1"/>
                  </a:solidFill>
                  <a:latin typeface="Arial" panose="020B0604020202020204" pitchFamily="34" charset="0"/>
                </a:defRPr>
              </a:lvl5pPr>
              <a:lvl6pPr marL="2514600" indent="-228600" algn="ctr" eaLnBrk="0" fontAlgn="base" hangingPunct="0">
                <a:spcBef>
                  <a:spcPct val="0"/>
                </a:spcBef>
                <a:spcAft>
                  <a:spcPct val="0"/>
                </a:spcAft>
                <a:defRPr sz="9900">
                  <a:solidFill>
                    <a:schemeClr val="tx1"/>
                  </a:solidFill>
                  <a:latin typeface="Arial" panose="020B0604020202020204" pitchFamily="34" charset="0"/>
                </a:defRPr>
              </a:lvl6pPr>
              <a:lvl7pPr marL="2971800" indent="-228600" algn="ctr" eaLnBrk="0" fontAlgn="base" hangingPunct="0">
                <a:spcBef>
                  <a:spcPct val="0"/>
                </a:spcBef>
                <a:spcAft>
                  <a:spcPct val="0"/>
                </a:spcAft>
                <a:defRPr sz="9900">
                  <a:solidFill>
                    <a:schemeClr val="tx1"/>
                  </a:solidFill>
                  <a:latin typeface="Arial" panose="020B0604020202020204" pitchFamily="34" charset="0"/>
                </a:defRPr>
              </a:lvl7pPr>
              <a:lvl8pPr marL="3429000" indent="-228600" algn="ctr" eaLnBrk="0" fontAlgn="base" hangingPunct="0">
                <a:spcBef>
                  <a:spcPct val="0"/>
                </a:spcBef>
                <a:spcAft>
                  <a:spcPct val="0"/>
                </a:spcAft>
                <a:defRPr sz="9900">
                  <a:solidFill>
                    <a:schemeClr val="tx1"/>
                  </a:solidFill>
                  <a:latin typeface="Arial" panose="020B0604020202020204" pitchFamily="34" charset="0"/>
                </a:defRPr>
              </a:lvl8pPr>
              <a:lvl9pPr marL="3886200" indent="-228600" algn="ctr" eaLnBrk="0" fontAlgn="base" hangingPunct="0">
                <a:spcBef>
                  <a:spcPct val="0"/>
                </a:spcBef>
                <a:spcAft>
                  <a:spcPct val="0"/>
                </a:spcAft>
                <a:defRPr sz="9900">
                  <a:solidFill>
                    <a:schemeClr val="tx1"/>
                  </a:solidFill>
                  <a:latin typeface="Arial" panose="020B0604020202020204" pitchFamily="34" charset="0"/>
                </a:defRPr>
              </a:lvl9pPr>
            </a:lstStyle>
            <a:p>
              <a:pPr algn="ctr" eaLnBrk="1" hangingPunct="1">
                <a:defRPr/>
              </a:pPr>
              <a:endParaRPr lang="en-US" altLang="en-US" sz="9899">
                <a:latin typeface="Avenir Next" panose="020B0503020202020204" pitchFamily="34" charset="0"/>
                <a:cs typeface="Helvetica" panose="020B0604020202020204" pitchFamily="34" charset="0"/>
              </a:endParaRPr>
            </a:p>
          </p:txBody>
        </p:sp>
        <p:sp>
          <p:nvSpPr>
            <p:cNvPr id="2091" name="Text Box 43"/>
            <p:cNvSpPr txBox="1">
              <a:spLocks noChangeArrowheads="1"/>
            </p:cNvSpPr>
            <p:nvPr/>
          </p:nvSpPr>
          <p:spPr bwMode="auto">
            <a:xfrm>
              <a:off x="274320" y="12940104"/>
              <a:ext cx="10741676" cy="824086"/>
            </a:xfrm>
            <a:prstGeom prst="rect">
              <a:avLst/>
            </a:prstGeom>
            <a:gradFill rotWithShape="0">
              <a:gsLst>
                <a:gs pos="75000">
                  <a:srgbClr val="502D7F"/>
                </a:gs>
                <a:gs pos="95000">
                  <a:schemeClr val="accent1">
                    <a:lumMod val="50000"/>
                  </a:schemeClr>
                </a:gs>
              </a:gsLst>
              <a:lin ang="0" scaled="1"/>
            </a:gradFill>
            <a:ln w="9525">
              <a:noFill/>
              <a:miter lim="800000"/>
              <a:headEnd/>
              <a:tailEnd/>
            </a:ln>
            <a:effectLst/>
          </p:spPr>
          <p:txBody>
            <a:bodyPr lIns="144375" tIns="72188" rIns="144375" bIns="72188">
              <a:spAutoFit/>
            </a:bodyPr>
            <a:lstStyle/>
            <a:p>
              <a:pPr defTabSz="1443007">
                <a:spcBef>
                  <a:spcPct val="50000"/>
                </a:spcBef>
                <a:defRPr/>
              </a:pPr>
              <a:r>
                <a:rPr lang="en-US" sz="4400" b="1">
                  <a:solidFill>
                    <a:schemeClr val="bg1"/>
                  </a:solidFill>
                  <a:latin typeface="Avenir Next Demi Bold" panose="020B0503020202020204" pitchFamily="34" charset="0"/>
                  <a:cs typeface="Helvetica" panose="020B0604020202020204" pitchFamily="34" charset="0"/>
                </a:rPr>
                <a:t>PURPOSE</a:t>
              </a:r>
              <a:endParaRPr lang="en-US" sz="3800" b="1">
                <a:latin typeface="Avenir Next Demi Bold" panose="020B0503020202020204" pitchFamily="34" charset="0"/>
                <a:cs typeface="Helvetica" panose="020B0604020202020204" pitchFamily="34" charset="0"/>
              </a:endParaRPr>
            </a:p>
          </p:txBody>
        </p:sp>
      </p:grpSp>
      <p:grpSp>
        <p:nvGrpSpPr>
          <p:cNvPr id="16" name="Group 15">
            <a:extLst>
              <a:ext uri="{FF2B5EF4-FFF2-40B4-BE49-F238E27FC236}">
                <a16:creationId xmlns:a16="http://schemas.microsoft.com/office/drawing/2014/main" id="{489C61AF-B2C9-4816-A267-6828342B1A75}"/>
              </a:ext>
            </a:extLst>
          </p:cNvPr>
          <p:cNvGrpSpPr/>
          <p:nvPr/>
        </p:nvGrpSpPr>
        <p:grpSpPr>
          <a:xfrm>
            <a:off x="274320" y="4914396"/>
            <a:ext cx="10972139" cy="914400"/>
            <a:chOff x="274320" y="4914396"/>
            <a:chExt cx="10972139" cy="914400"/>
          </a:xfrm>
        </p:grpSpPr>
        <p:sp>
          <p:nvSpPr>
            <p:cNvPr id="2054" name="Rectangle 41"/>
            <p:cNvSpPr>
              <a:spLocks noChangeArrowheads="1"/>
            </p:cNvSpPr>
            <p:nvPr/>
          </p:nvSpPr>
          <p:spPr bwMode="auto">
            <a:xfrm>
              <a:off x="502920" y="5006946"/>
              <a:ext cx="10743539" cy="821850"/>
            </a:xfrm>
            <a:prstGeom prst="rect">
              <a:avLst/>
            </a:prstGeom>
            <a:solidFill>
              <a:srgbClr val="FFC82E"/>
            </a:solidFill>
            <a:ln w="9525">
              <a:solidFill>
                <a:srgbClr val="FFCC18"/>
              </a:solidFill>
              <a:miter lim="800000"/>
              <a:headEnd/>
              <a:tailEnd/>
            </a:ln>
          </p:spPr>
          <p:txBody>
            <a:bodyPr wrap="none" anchor="ctr"/>
            <a:lstStyle>
              <a:lvl1pPr eaLnBrk="0" hangingPunct="0">
                <a:defRPr sz="9900">
                  <a:solidFill>
                    <a:schemeClr val="tx1"/>
                  </a:solidFill>
                  <a:latin typeface="Arial" panose="020B0604020202020204" pitchFamily="34" charset="0"/>
                </a:defRPr>
              </a:lvl1pPr>
              <a:lvl2pPr marL="742950" indent="-285750" eaLnBrk="0" hangingPunct="0">
                <a:defRPr sz="9900">
                  <a:solidFill>
                    <a:schemeClr val="tx1"/>
                  </a:solidFill>
                  <a:latin typeface="Arial" panose="020B0604020202020204" pitchFamily="34" charset="0"/>
                </a:defRPr>
              </a:lvl2pPr>
              <a:lvl3pPr marL="1143000" indent="-228600" eaLnBrk="0" hangingPunct="0">
                <a:defRPr sz="9900">
                  <a:solidFill>
                    <a:schemeClr val="tx1"/>
                  </a:solidFill>
                  <a:latin typeface="Arial" panose="020B0604020202020204" pitchFamily="34" charset="0"/>
                </a:defRPr>
              </a:lvl3pPr>
              <a:lvl4pPr marL="1600200" indent="-228600" eaLnBrk="0" hangingPunct="0">
                <a:defRPr sz="9900">
                  <a:solidFill>
                    <a:schemeClr val="tx1"/>
                  </a:solidFill>
                  <a:latin typeface="Arial" panose="020B0604020202020204" pitchFamily="34" charset="0"/>
                </a:defRPr>
              </a:lvl4pPr>
              <a:lvl5pPr marL="2057400" indent="-228600" eaLnBrk="0" hangingPunct="0">
                <a:defRPr sz="9900">
                  <a:solidFill>
                    <a:schemeClr val="tx1"/>
                  </a:solidFill>
                  <a:latin typeface="Arial" panose="020B0604020202020204" pitchFamily="34" charset="0"/>
                </a:defRPr>
              </a:lvl5pPr>
              <a:lvl6pPr marL="2514600" indent="-228600" algn="ctr" eaLnBrk="0" fontAlgn="base" hangingPunct="0">
                <a:spcBef>
                  <a:spcPct val="0"/>
                </a:spcBef>
                <a:spcAft>
                  <a:spcPct val="0"/>
                </a:spcAft>
                <a:defRPr sz="9900">
                  <a:solidFill>
                    <a:schemeClr val="tx1"/>
                  </a:solidFill>
                  <a:latin typeface="Arial" panose="020B0604020202020204" pitchFamily="34" charset="0"/>
                </a:defRPr>
              </a:lvl6pPr>
              <a:lvl7pPr marL="2971800" indent="-228600" algn="ctr" eaLnBrk="0" fontAlgn="base" hangingPunct="0">
                <a:spcBef>
                  <a:spcPct val="0"/>
                </a:spcBef>
                <a:spcAft>
                  <a:spcPct val="0"/>
                </a:spcAft>
                <a:defRPr sz="9900">
                  <a:solidFill>
                    <a:schemeClr val="tx1"/>
                  </a:solidFill>
                  <a:latin typeface="Arial" panose="020B0604020202020204" pitchFamily="34" charset="0"/>
                </a:defRPr>
              </a:lvl7pPr>
              <a:lvl8pPr marL="3429000" indent="-228600" algn="ctr" eaLnBrk="0" fontAlgn="base" hangingPunct="0">
                <a:spcBef>
                  <a:spcPct val="0"/>
                </a:spcBef>
                <a:spcAft>
                  <a:spcPct val="0"/>
                </a:spcAft>
                <a:defRPr sz="9900">
                  <a:solidFill>
                    <a:schemeClr val="tx1"/>
                  </a:solidFill>
                  <a:latin typeface="Arial" panose="020B0604020202020204" pitchFamily="34" charset="0"/>
                </a:defRPr>
              </a:lvl8pPr>
              <a:lvl9pPr marL="3886200" indent="-228600" algn="ctr" eaLnBrk="0" fontAlgn="base" hangingPunct="0">
                <a:spcBef>
                  <a:spcPct val="0"/>
                </a:spcBef>
                <a:spcAft>
                  <a:spcPct val="0"/>
                </a:spcAft>
                <a:defRPr sz="9900">
                  <a:solidFill>
                    <a:schemeClr val="tx1"/>
                  </a:solidFill>
                  <a:latin typeface="Arial" panose="020B0604020202020204" pitchFamily="34" charset="0"/>
                </a:defRPr>
              </a:lvl9pPr>
            </a:lstStyle>
            <a:p>
              <a:pPr algn="ctr" eaLnBrk="1" hangingPunct="1">
                <a:defRPr/>
              </a:pPr>
              <a:endParaRPr lang="en-US" altLang="en-US" sz="9899" dirty="0">
                <a:latin typeface="Avenir Next" panose="020B0503020202020204" pitchFamily="34" charset="0"/>
                <a:cs typeface="Helvetica" panose="020B0604020202020204" pitchFamily="34" charset="0"/>
              </a:endParaRPr>
            </a:p>
          </p:txBody>
        </p:sp>
        <p:sp>
          <p:nvSpPr>
            <p:cNvPr id="2092" name="Text Box 44"/>
            <p:cNvSpPr txBox="1">
              <a:spLocks noChangeArrowheads="1"/>
            </p:cNvSpPr>
            <p:nvPr/>
          </p:nvSpPr>
          <p:spPr bwMode="auto">
            <a:xfrm>
              <a:off x="274320" y="4914396"/>
              <a:ext cx="10741676" cy="822894"/>
            </a:xfrm>
            <a:prstGeom prst="rect">
              <a:avLst/>
            </a:prstGeom>
            <a:gradFill rotWithShape="0">
              <a:gsLst>
                <a:gs pos="75000">
                  <a:srgbClr val="502D7F"/>
                </a:gs>
                <a:gs pos="95000">
                  <a:schemeClr val="accent1">
                    <a:lumMod val="50000"/>
                  </a:schemeClr>
                </a:gs>
              </a:gsLst>
              <a:lin ang="0" scaled="1"/>
            </a:gradFill>
            <a:ln w="9525">
              <a:noFill/>
              <a:miter lim="800000"/>
              <a:headEnd/>
              <a:tailEnd/>
            </a:ln>
            <a:effectLst/>
          </p:spPr>
          <p:txBody>
            <a:bodyPr lIns="144375" tIns="72188" rIns="144375" bIns="72188">
              <a:spAutoFit/>
            </a:bodyPr>
            <a:lstStyle/>
            <a:p>
              <a:pPr defTabSz="1443007">
                <a:spcBef>
                  <a:spcPct val="50000"/>
                </a:spcBef>
                <a:defRPr/>
              </a:pPr>
              <a:r>
                <a:rPr lang="en-US" sz="4400" b="1">
                  <a:solidFill>
                    <a:schemeClr val="bg1"/>
                  </a:solidFill>
                  <a:latin typeface="Avenir Next Demi Bold" panose="020B0503020202020204" pitchFamily="34" charset="0"/>
                  <a:cs typeface="Helvetica" panose="020B0604020202020204" pitchFamily="34" charset="0"/>
                </a:rPr>
                <a:t>INTRODUCTION</a:t>
              </a:r>
              <a:endParaRPr lang="en-US" sz="3800" b="1">
                <a:latin typeface="Avenir Next Demi Bold" panose="020B0503020202020204" pitchFamily="34" charset="0"/>
                <a:cs typeface="Helvetica" panose="020B0604020202020204" pitchFamily="34" charset="0"/>
              </a:endParaRPr>
            </a:p>
          </p:txBody>
        </p:sp>
      </p:grpSp>
      <p:grpSp>
        <p:nvGrpSpPr>
          <p:cNvPr id="13" name="Group 12">
            <a:extLst>
              <a:ext uri="{FF2B5EF4-FFF2-40B4-BE49-F238E27FC236}">
                <a16:creationId xmlns:a16="http://schemas.microsoft.com/office/drawing/2014/main" id="{0E021115-EA25-426F-97C0-6EB65365A810}"/>
              </a:ext>
            </a:extLst>
          </p:cNvPr>
          <p:cNvGrpSpPr/>
          <p:nvPr/>
        </p:nvGrpSpPr>
        <p:grpSpPr>
          <a:xfrm>
            <a:off x="28917900" y="4945442"/>
            <a:ext cx="10972800" cy="914400"/>
            <a:chOff x="28986480" y="4914396"/>
            <a:chExt cx="10972800" cy="914400"/>
          </a:xfrm>
        </p:grpSpPr>
        <p:sp>
          <p:nvSpPr>
            <p:cNvPr id="2051" name="Rectangle 36"/>
            <p:cNvSpPr>
              <a:spLocks noChangeArrowheads="1"/>
            </p:cNvSpPr>
            <p:nvPr/>
          </p:nvSpPr>
          <p:spPr bwMode="auto">
            <a:xfrm>
              <a:off x="29215080" y="5006946"/>
              <a:ext cx="10744200" cy="821850"/>
            </a:xfrm>
            <a:prstGeom prst="rect">
              <a:avLst/>
            </a:prstGeom>
            <a:solidFill>
              <a:srgbClr val="FFC82E"/>
            </a:solidFill>
            <a:ln w="9525">
              <a:solidFill>
                <a:srgbClr val="FFCC18"/>
              </a:solidFill>
              <a:miter lim="800000"/>
              <a:headEnd/>
              <a:tailEnd/>
            </a:ln>
          </p:spPr>
          <p:txBody>
            <a:bodyPr wrap="none" anchor="ctr"/>
            <a:lstStyle>
              <a:lvl1pPr eaLnBrk="0" hangingPunct="0">
                <a:defRPr sz="9900">
                  <a:solidFill>
                    <a:schemeClr val="tx1"/>
                  </a:solidFill>
                  <a:latin typeface="Arial" panose="020B0604020202020204" pitchFamily="34" charset="0"/>
                </a:defRPr>
              </a:lvl1pPr>
              <a:lvl2pPr marL="742950" indent="-285750" eaLnBrk="0" hangingPunct="0">
                <a:defRPr sz="9900">
                  <a:solidFill>
                    <a:schemeClr val="tx1"/>
                  </a:solidFill>
                  <a:latin typeface="Arial" panose="020B0604020202020204" pitchFamily="34" charset="0"/>
                </a:defRPr>
              </a:lvl2pPr>
              <a:lvl3pPr marL="1143000" indent="-228600" eaLnBrk="0" hangingPunct="0">
                <a:defRPr sz="9900">
                  <a:solidFill>
                    <a:schemeClr val="tx1"/>
                  </a:solidFill>
                  <a:latin typeface="Arial" panose="020B0604020202020204" pitchFamily="34" charset="0"/>
                </a:defRPr>
              </a:lvl3pPr>
              <a:lvl4pPr marL="1600200" indent="-228600" eaLnBrk="0" hangingPunct="0">
                <a:defRPr sz="9900">
                  <a:solidFill>
                    <a:schemeClr val="tx1"/>
                  </a:solidFill>
                  <a:latin typeface="Arial" panose="020B0604020202020204" pitchFamily="34" charset="0"/>
                </a:defRPr>
              </a:lvl4pPr>
              <a:lvl5pPr marL="2057400" indent="-228600" eaLnBrk="0" hangingPunct="0">
                <a:defRPr sz="9900">
                  <a:solidFill>
                    <a:schemeClr val="tx1"/>
                  </a:solidFill>
                  <a:latin typeface="Arial" panose="020B0604020202020204" pitchFamily="34" charset="0"/>
                </a:defRPr>
              </a:lvl5pPr>
              <a:lvl6pPr marL="2514600" indent="-228600" algn="ctr" eaLnBrk="0" fontAlgn="base" hangingPunct="0">
                <a:spcBef>
                  <a:spcPct val="0"/>
                </a:spcBef>
                <a:spcAft>
                  <a:spcPct val="0"/>
                </a:spcAft>
                <a:defRPr sz="9900">
                  <a:solidFill>
                    <a:schemeClr val="tx1"/>
                  </a:solidFill>
                  <a:latin typeface="Arial" panose="020B0604020202020204" pitchFamily="34" charset="0"/>
                </a:defRPr>
              </a:lvl6pPr>
              <a:lvl7pPr marL="2971800" indent="-228600" algn="ctr" eaLnBrk="0" fontAlgn="base" hangingPunct="0">
                <a:spcBef>
                  <a:spcPct val="0"/>
                </a:spcBef>
                <a:spcAft>
                  <a:spcPct val="0"/>
                </a:spcAft>
                <a:defRPr sz="9900">
                  <a:solidFill>
                    <a:schemeClr val="tx1"/>
                  </a:solidFill>
                  <a:latin typeface="Arial" panose="020B0604020202020204" pitchFamily="34" charset="0"/>
                </a:defRPr>
              </a:lvl7pPr>
              <a:lvl8pPr marL="3429000" indent="-228600" algn="ctr" eaLnBrk="0" fontAlgn="base" hangingPunct="0">
                <a:spcBef>
                  <a:spcPct val="0"/>
                </a:spcBef>
                <a:spcAft>
                  <a:spcPct val="0"/>
                </a:spcAft>
                <a:defRPr sz="9900">
                  <a:solidFill>
                    <a:schemeClr val="tx1"/>
                  </a:solidFill>
                  <a:latin typeface="Arial" panose="020B0604020202020204" pitchFamily="34" charset="0"/>
                </a:defRPr>
              </a:lvl8pPr>
              <a:lvl9pPr marL="3886200" indent="-228600" algn="ctr" eaLnBrk="0" fontAlgn="base" hangingPunct="0">
                <a:spcBef>
                  <a:spcPct val="0"/>
                </a:spcBef>
                <a:spcAft>
                  <a:spcPct val="0"/>
                </a:spcAft>
                <a:defRPr sz="9900">
                  <a:solidFill>
                    <a:schemeClr val="tx1"/>
                  </a:solidFill>
                  <a:latin typeface="Arial" panose="020B0604020202020204" pitchFamily="34" charset="0"/>
                </a:defRPr>
              </a:lvl9pPr>
            </a:lstStyle>
            <a:p>
              <a:pPr algn="ctr" eaLnBrk="1" hangingPunct="1">
                <a:defRPr/>
              </a:pPr>
              <a:endParaRPr lang="en-US" altLang="en-US" sz="9899">
                <a:latin typeface="Avenir Next" panose="020B0503020202020204" pitchFamily="34" charset="0"/>
                <a:cs typeface="Helvetica" panose="020B0604020202020204" pitchFamily="34" charset="0"/>
              </a:endParaRPr>
            </a:p>
          </p:txBody>
        </p:sp>
        <p:sp>
          <p:nvSpPr>
            <p:cNvPr id="2094" name="Text Box 46"/>
            <p:cNvSpPr txBox="1">
              <a:spLocks noChangeArrowheads="1"/>
            </p:cNvSpPr>
            <p:nvPr/>
          </p:nvSpPr>
          <p:spPr bwMode="auto">
            <a:xfrm>
              <a:off x="28986480" y="4914396"/>
              <a:ext cx="10744200" cy="822419"/>
            </a:xfrm>
            <a:prstGeom prst="rect">
              <a:avLst/>
            </a:prstGeom>
            <a:gradFill rotWithShape="0">
              <a:gsLst>
                <a:gs pos="75000">
                  <a:srgbClr val="502D7F"/>
                </a:gs>
                <a:gs pos="95000">
                  <a:schemeClr val="accent1">
                    <a:lumMod val="50000"/>
                  </a:schemeClr>
                </a:gs>
              </a:gsLst>
              <a:lin ang="0" scaled="1"/>
            </a:gradFill>
            <a:ln w="9525">
              <a:noFill/>
              <a:miter lim="800000"/>
              <a:headEnd/>
              <a:tailEnd/>
            </a:ln>
            <a:effectLst/>
          </p:spPr>
          <p:txBody>
            <a:bodyPr lIns="144375" tIns="72188" rIns="144375" bIns="72188">
              <a:spAutoFit/>
            </a:bodyPr>
            <a:lstStyle/>
            <a:p>
              <a:pPr defTabSz="1443007">
                <a:spcBef>
                  <a:spcPct val="50000"/>
                </a:spcBef>
                <a:defRPr/>
              </a:pPr>
              <a:r>
                <a:rPr lang="en-US" sz="4400" b="1" dirty="0">
                  <a:solidFill>
                    <a:schemeClr val="bg1"/>
                  </a:solidFill>
                  <a:latin typeface="Avenir Next Demi Bold" panose="020B0503020202020204" pitchFamily="34" charset="0"/>
                  <a:cs typeface="Helvetica" panose="020B0604020202020204" pitchFamily="34" charset="0"/>
                </a:rPr>
                <a:t>DISCUSSION</a:t>
              </a:r>
              <a:endParaRPr lang="en-US" sz="3800" b="1" dirty="0">
                <a:latin typeface="Avenir Next Demi Bold" panose="020B0503020202020204" pitchFamily="34" charset="0"/>
                <a:cs typeface="Helvetica" panose="020B0604020202020204" pitchFamily="34" charset="0"/>
              </a:endParaRPr>
            </a:p>
          </p:txBody>
        </p:sp>
      </p:grpSp>
      <p:grpSp>
        <p:nvGrpSpPr>
          <p:cNvPr id="11" name="Group 10">
            <a:extLst>
              <a:ext uri="{FF2B5EF4-FFF2-40B4-BE49-F238E27FC236}">
                <a16:creationId xmlns:a16="http://schemas.microsoft.com/office/drawing/2014/main" id="{E9D226EA-2B86-4BE4-9665-CFEA136308C0}"/>
              </a:ext>
            </a:extLst>
          </p:cNvPr>
          <p:cNvGrpSpPr/>
          <p:nvPr/>
        </p:nvGrpSpPr>
        <p:grpSpPr>
          <a:xfrm>
            <a:off x="28873124" y="29031483"/>
            <a:ext cx="10972800" cy="914400"/>
            <a:chOff x="28986480" y="26470959"/>
            <a:chExt cx="10972800" cy="914400"/>
          </a:xfrm>
        </p:grpSpPr>
        <p:sp>
          <p:nvSpPr>
            <p:cNvPr id="2053" name="Rectangle 38"/>
            <p:cNvSpPr>
              <a:spLocks noChangeArrowheads="1"/>
            </p:cNvSpPr>
            <p:nvPr/>
          </p:nvSpPr>
          <p:spPr bwMode="auto">
            <a:xfrm>
              <a:off x="29215080" y="26561842"/>
              <a:ext cx="10744200" cy="823517"/>
            </a:xfrm>
            <a:prstGeom prst="rect">
              <a:avLst/>
            </a:prstGeom>
            <a:solidFill>
              <a:srgbClr val="FFC82E"/>
            </a:solidFill>
            <a:ln w="9525">
              <a:solidFill>
                <a:srgbClr val="FFCC18"/>
              </a:solidFill>
              <a:miter lim="800000"/>
              <a:headEnd/>
              <a:tailEnd/>
            </a:ln>
          </p:spPr>
          <p:txBody>
            <a:bodyPr wrap="none" anchor="ctr"/>
            <a:lstStyle>
              <a:lvl1pPr eaLnBrk="0" hangingPunct="0">
                <a:defRPr sz="9900">
                  <a:solidFill>
                    <a:schemeClr val="tx1"/>
                  </a:solidFill>
                  <a:latin typeface="Arial" panose="020B0604020202020204" pitchFamily="34" charset="0"/>
                </a:defRPr>
              </a:lvl1pPr>
              <a:lvl2pPr marL="742950" indent="-285750" eaLnBrk="0" hangingPunct="0">
                <a:defRPr sz="9900">
                  <a:solidFill>
                    <a:schemeClr val="tx1"/>
                  </a:solidFill>
                  <a:latin typeface="Arial" panose="020B0604020202020204" pitchFamily="34" charset="0"/>
                </a:defRPr>
              </a:lvl2pPr>
              <a:lvl3pPr marL="1143000" indent="-228600" eaLnBrk="0" hangingPunct="0">
                <a:defRPr sz="9900">
                  <a:solidFill>
                    <a:schemeClr val="tx1"/>
                  </a:solidFill>
                  <a:latin typeface="Arial" panose="020B0604020202020204" pitchFamily="34" charset="0"/>
                </a:defRPr>
              </a:lvl3pPr>
              <a:lvl4pPr marL="1600200" indent="-228600" eaLnBrk="0" hangingPunct="0">
                <a:defRPr sz="9900">
                  <a:solidFill>
                    <a:schemeClr val="tx1"/>
                  </a:solidFill>
                  <a:latin typeface="Arial" panose="020B0604020202020204" pitchFamily="34" charset="0"/>
                </a:defRPr>
              </a:lvl4pPr>
              <a:lvl5pPr marL="2057400" indent="-228600" eaLnBrk="0" hangingPunct="0">
                <a:defRPr sz="9900">
                  <a:solidFill>
                    <a:schemeClr val="tx1"/>
                  </a:solidFill>
                  <a:latin typeface="Arial" panose="020B0604020202020204" pitchFamily="34" charset="0"/>
                </a:defRPr>
              </a:lvl5pPr>
              <a:lvl6pPr marL="2514600" indent="-228600" algn="ctr" eaLnBrk="0" fontAlgn="base" hangingPunct="0">
                <a:spcBef>
                  <a:spcPct val="0"/>
                </a:spcBef>
                <a:spcAft>
                  <a:spcPct val="0"/>
                </a:spcAft>
                <a:defRPr sz="9900">
                  <a:solidFill>
                    <a:schemeClr val="tx1"/>
                  </a:solidFill>
                  <a:latin typeface="Arial" panose="020B0604020202020204" pitchFamily="34" charset="0"/>
                </a:defRPr>
              </a:lvl6pPr>
              <a:lvl7pPr marL="2971800" indent="-228600" algn="ctr" eaLnBrk="0" fontAlgn="base" hangingPunct="0">
                <a:spcBef>
                  <a:spcPct val="0"/>
                </a:spcBef>
                <a:spcAft>
                  <a:spcPct val="0"/>
                </a:spcAft>
                <a:defRPr sz="9900">
                  <a:solidFill>
                    <a:schemeClr val="tx1"/>
                  </a:solidFill>
                  <a:latin typeface="Arial" panose="020B0604020202020204" pitchFamily="34" charset="0"/>
                </a:defRPr>
              </a:lvl7pPr>
              <a:lvl8pPr marL="3429000" indent="-228600" algn="ctr" eaLnBrk="0" fontAlgn="base" hangingPunct="0">
                <a:spcBef>
                  <a:spcPct val="0"/>
                </a:spcBef>
                <a:spcAft>
                  <a:spcPct val="0"/>
                </a:spcAft>
                <a:defRPr sz="9900">
                  <a:solidFill>
                    <a:schemeClr val="tx1"/>
                  </a:solidFill>
                  <a:latin typeface="Arial" panose="020B0604020202020204" pitchFamily="34" charset="0"/>
                </a:defRPr>
              </a:lvl8pPr>
              <a:lvl9pPr marL="3886200" indent="-228600" algn="ctr" eaLnBrk="0" fontAlgn="base" hangingPunct="0">
                <a:spcBef>
                  <a:spcPct val="0"/>
                </a:spcBef>
                <a:spcAft>
                  <a:spcPct val="0"/>
                </a:spcAft>
                <a:defRPr sz="9900">
                  <a:solidFill>
                    <a:schemeClr val="tx1"/>
                  </a:solidFill>
                  <a:latin typeface="Arial" panose="020B0604020202020204" pitchFamily="34" charset="0"/>
                </a:defRPr>
              </a:lvl9pPr>
            </a:lstStyle>
            <a:p>
              <a:pPr algn="ctr" eaLnBrk="1" hangingPunct="1">
                <a:defRPr/>
              </a:pPr>
              <a:endParaRPr lang="en-US" altLang="en-US" sz="9899">
                <a:latin typeface="Avenir Next" panose="020B0503020202020204" pitchFamily="34" charset="0"/>
                <a:cs typeface="Helvetica" panose="020B0604020202020204" pitchFamily="34" charset="0"/>
              </a:endParaRPr>
            </a:p>
          </p:txBody>
        </p:sp>
        <p:sp>
          <p:nvSpPr>
            <p:cNvPr id="2101" name="Text Box 53"/>
            <p:cNvSpPr txBox="1">
              <a:spLocks noChangeArrowheads="1"/>
            </p:cNvSpPr>
            <p:nvPr/>
          </p:nvSpPr>
          <p:spPr bwMode="auto">
            <a:xfrm>
              <a:off x="28986480" y="26470959"/>
              <a:ext cx="10744200" cy="824086"/>
            </a:xfrm>
            <a:prstGeom prst="rect">
              <a:avLst/>
            </a:prstGeom>
            <a:gradFill rotWithShape="0">
              <a:gsLst>
                <a:gs pos="75000">
                  <a:srgbClr val="502D7F"/>
                </a:gs>
                <a:gs pos="95000">
                  <a:schemeClr val="accent1">
                    <a:lumMod val="50000"/>
                  </a:schemeClr>
                </a:gs>
              </a:gsLst>
              <a:lin ang="0" scaled="1"/>
            </a:gradFill>
            <a:ln w="9525">
              <a:noFill/>
              <a:miter lim="800000"/>
              <a:headEnd/>
              <a:tailEnd/>
            </a:ln>
            <a:effectLst/>
          </p:spPr>
          <p:txBody>
            <a:bodyPr lIns="144375" tIns="72188" rIns="144375" bIns="72188">
              <a:spAutoFit/>
            </a:bodyPr>
            <a:lstStyle/>
            <a:p>
              <a:pPr defTabSz="1443007">
                <a:spcBef>
                  <a:spcPct val="50000"/>
                </a:spcBef>
                <a:defRPr/>
              </a:pPr>
              <a:r>
                <a:rPr lang="en-US" sz="4400" b="1" dirty="0">
                  <a:solidFill>
                    <a:schemeClr val="bg1"/>
                  </a:solidFill>
                  <a:latin typeface="Avenir Next Demi Bold" panose="020B0503020202020204" pitchFamily="34" charset="0"/>
                  <a:cs typeface="Helvetica" panose="020B0604020202020204" pitchFamily="34" charset="0"/>
                </a:rPr>
                <a:t>ACKNOWLEDGEMENTS</a:t>
              </a:r>
              <a:endParaRPr lang="en-US" sz="3800" b="1" dirty="0">
                <a:latin typeface="Avenir Next Demi Bold" panose="020B0503020202020204" pitchFamily="34" charset="0"/>
                <a:cs typeface="Helvetica" panose="020B0604020202020204" pitchFamily="34" charset="0"/>
              </a:endParaRPr>
            </a:p>
          </p:txBody>
        </p:sp>
      </p:grpSp>
      <p:sp>
        <p:nvSpPr>
          <p:cNvPr id="2067" name="Rectangle 57"/>
          <p:cNvSpPr>
            <a:spLocks noChangeArrowheads="1"/>
          </p:cNvSpPr>
          <p:nvPr/>
        </p:nvSpPr>
        <p:spPr bwMode="auto">
          <a:xfrm>
            <a:off x="-39044" y="-31201"/>
            <a:ext cx="40233600" cy="4539456"/>
          </a:xfrm>
          <a:prstGeom prst="rect">
            <a:avLst/>
          </a:prstGeom>
          <a:gradFill rotWithShape="0">
            <a:gsLst>
              <a:gs pos="75000">
                <a:srgbClr val="502D7F"/>
              </a:gs>
              <a:gs pos="95000">
                <a:schemeClr val="tx1"/>
              </a:gs>
            </a:gsLst>
            <a:lin ang="0" scaled="1"/>
          </a:gradFill>
          <a:ln>
            <a:noFill/>
          </a:ln>
        </p:spPr>
        <p:txBody>
          <a:bodyPr wrap="none" anchor="ctr"/>
          <a:lstStyle>
            <a:lvl1pPr eaLnBrk="0" hangingPunct="0">
              <a:defRPr sz="9900">
                <a:solidFill>
                  <a:schemeClr val="tx1"/>
                </a:solidFill>
                <a:latin typeface="Arial" panose="020B0604020202020204" pitchFamily="34" charset="0"/>
              </a:defRPr>
            </a:lvl1pPr>
            <a:lvl2pPr marL="742950" indent="-285750" eaLnBrk="0" hangingPunct="0">
              <a:defRPr sz="9900">
                <a:solidFill>
                  <a:schemeClr val="tx1"/>
                </a:solidFill>
                <a:latin typeface="Arial" panose="020B0604020202020204" pitchFamily="34" charset="0"/>
              </a:defRPr>
            </a:lvl2pPr>
            <a:lvl3pPr marL="1143000" indent="-228600" eaLnBrk="0" hangingPunct="0">
              <a:defRPr sz="9900">
                <a:solidFill>
                  <a:schemeClr val="tx1"/>
                </a:solidFill>
                <a:latin typeface="Arial" panose="020B0604020202020204" pitchFamily="34" charset="0"/>
              </a:defRPr>
            </a:lvl3pPr>
            <a:lvl4pPr marL="1600200" indent="-228600" eaLnBrk="0" hangingPunct="0">
              <a:defRPr sz="9900">
                <a:solidFill>
                  <a:schemeClr val="tx1"/>
                </a:solidFill>
                <a:latin typeface="Arial" panose="020B0604020202020204" pitchFamily="34" charset="0"/>
              </a:defRPr>
            </a:lvl4pPr>
            <a:lvl5pPr marL="2057400" indent="-228600" eaLnBrk="0" hangingPunct="0">
              <a:defRPr sz="9900">
                <a:solidFill>
                  <a:schemeClr val="tx1"/>
                </a:solidFill>
                <a:latin typeface="Arial" panose="020B0604020202020204" pitchFamily="34" charset="0"/>
              </a:defRPr>
            </a:lvl5pPr>
            <a:lvl6pPr marL="2514600" indent="-228600" algn="ctr" eaLnBrk="0" fontAlgn="base" hangingPunct="0">
              <a:spcBef>
                <a:spcPct val="0"/>
              </a:spcBef>
              <a:spcAft>
                <a:spcPct val="0"/>
              </a:spcAft>
              <a:defRPr sz="9900">
                <a:solidFill>
                  <a:schemeClr val="tx1"/>
                </a:solidFill>
                <a:latin typeface="Arial" panose="020B0604020202020204" pitchFamily="34" charset="0"/>
              </a:defRPr>
            </a:lvl6pPr>
            <a:lvl7pPr marL="2971800" indent="-228600" algn="ctr" eaLnBrk="0" fontAlgn="base" hangingPunct="0">
              <a:spcBef>
                <a:spcPct val="0"/>
              </a:spcBef>
              <a:spcAft>
                <a:spcPct val="0"/>
              </a:spcAft>
              <a:defRPr sz="9900">
                <a:solidFill>
                  <a:schemeClr val="tx1"/>
                </a:solidFill>
                <a:latin typeface="Arial" panose="020B0604020202020204" pitchFamily="34" charset="0"/>
              </a:defRPr>
            </a:lvl7pPr>
            <a:lvl8pPr marL="3429000" indent="-228600" algn="ctr" eaLnBrk="0" fontAlgn="base" hangingPunct="0">
              <a:spcBef>
                <a:spcPct val="0"/>
              </a:spcBef>
              <a:spcAft>
                <a:spcPct val="0"/>
              </a:spcAft>
              <a:defRPr sz="9900">
                <a:solidFill>
                  <a:schemeClr val="tx1"/>
                </a:solidFill>
                <a:latin typeface="Arial" panose="020B0604020202020204" pitchFamily="34" charset="0"/>
              </a:defRPr>
            </a:lvl8pPr>
            <a:lvl9pPr marL="3886200" indent="-228600" algn="ctr" eaLnBrk="0" fontAlgn="base" hangingPunct="0">
              <a:spcBef>
                <a:spcPct val="0"/>
              </a:spcBef>
              <a:spcAft>
                <a:spcPct val="0"/>
              </a:spcAft>
              <a:defRPr sz="9900">
                <a:solidFill>
                  <a:schemeClr val="tx1"/>
                </a:solidFill>
                <a:latin typeface="Arial" panose="020B0604020202020204" pitchFamily="34" charset="0"/>
              </a:defRPr>
            </a:lvl9pPr>
          </a:lstStyle>
          <a:p>
            <a:pPr algn="ctr" eaLnBrk="1" hangingPunct="1">
              <a:defRPr/>
            </a:pPr>
            <a:endParaRPr lang="en-US" altLang="en-US" sz="9899">
              <a:solidFill>
                <a:srgbClr val="502D7F"/>
              </a:solidFill>
              <a:latin typeface="Avenir Next" panose="020B0503020202020204" pitchFamily="34" charset="0"/>
              <a:cs typeface="Helvetica" panose="020B0604020202020204" pitchFamily="34" charset="0"/>
            </a:endParaRPr>
          </a:p>
        </p:txBody>
      </p:sp>
      <p:sp>
        <p:nvSpPr>
          <p:cNvPr id="2068" name="Text Box 58"/>
          <p:cNvSpPr txBox="1">
            <a:spLocks noChangeArrowheads="1"/>
          </p:cNvSpPr>
          <p:nvPr/>
        </p:nvSpPr>
        <p:spPr bwMode="auto">
          <a:xfrm>
            <a:off x="5486400" y="484033"/>
            <a:ext cx="29260800" cy="2182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4375" tIns="72188" rIns="144375" bIns="72188"/>
          <a:lstStyle>
            <a:lvl1pPr defTabSz="1443038" eaLnBrk="0" hangingPunct="0">
              <a:defRPr sz="9900">
                <a:solidFill>
                  <a:schemeClr val="tx1"/>
                </a:solidFill>
                <a:latin typeface="Arial" panose="020B0604020202020204" pitchFamily="34" charset="0"/>
              </a:defRPr>
            </a:lvl1pPr>
            <a:lvl2pPr marL="742950" indent="-285750" defTabSz="1443038" eaLnBrk="0" hangingPunct="0">
              <a:defRPr sz="9900">
                <a:solidFill>
                  <a:schemeClr val="tx1"/>
                </a:solidFill>
                <a:latin typeface="Arial" panose="020B0604020202020204" pitchFamily="34" charset="0"/>
              </a:defRPr>
            </a:lvl2pPr>
            <a:lvl3pPr marL="1143000" indent="-228600" defTabSz="1443038" eaLnBrk="0" hangingPunct="0">
              <a:defRPr sz="9900">
                <a:solidFill>
                  <a:schemeClr val="tx1"/>
                </a:solidFill>
                <a:latin typeface="Arial" panose="020B0604020202020204" pitchFamily="34" charset="0"/>
              </a:defRPr>
            </a:lvl3pPr>
            <a:lvl4pPr marL="1600200" indent="-228600" defTabSz="1443038" eaLnBrk="0" hangingPunct="0">
              <a:defRPr sz="9900">
                <a:solidFill>
                  <a:schemeClr val="tx1"/>
                </a:solidFill>
                <a:latin typeface="Arial" panose="020B0604020202020204" pitchFamily="34" charset="0"/>
              </a:defRPr>
            </a:lvl4pPr>
            <a:lvl5pPr marL="2057400" indent="-228600" defTabSz="1443038" eaLnBrk="0" hangingPunct="0">
              <a:defRPr sz="9900">
                <a:solidFill>
                  <a:schemeClr val="tx1"/>
                </a:solidFill>
                <a:latin typeface="Arial" panose="020B0604020202020204" pitchFamily="34" charset="0"/>
              </a:defRPr>
            </a:lvl5pPr>
            <a:lvl6pPr marL="2514600" indent="-228600" algn="ctr" defTabSz="1443038" eaLnBrk="0" fontAlgn="base" hangingPunct="0">
              <a:spcBef>
                <a:spcPct val="0"/>
              </a:spcBef>
              <a:spcAft>
                <a:spcPct val="0"/>
              </a:spcAft>
              <a:defRPr sz="9900">
                <a:solidFill>
                  <a:schemeClr val="tx1"/>
                </a:solidFill>
                <a:latin typeface="Arial" panose="020B0604020202020204" pitchFamily="34" charset="0"/>
              </a:defRPr>
            </a:lvl6pPr>
            <a:lvl7pPr marL="2971800" indent="-228600" algn="ctr" defTabSz="1443038" eaLnBrk="0" fontAlgn="base" hangingPunct="0">
              <a:spcBef>
                <a:spcPct val="0"/>
              </a:spcBef>
              <a:spcAft>
                <a:spcPct val="0"/>
              </a:spcAft>
              <a:defRPr sz="9900">
                <a:solidFill>
                  <a:schemeClr val="tx1"/>
                </a:solidFill>
                <a:latin typeface="Arial" panose="020B0604020202020204" pitchFamily="34" charset="0"/>
              </a:defRPr>
            </a:lvl7pPr>
            <a:lvl8pPr marL="3429000" indent="-228600" algn="ctr" defTabSz="1443038" eaLnBrk="0" fontAlgn="base" hangingPunct="0">
              <a:spcBef>
                <a:spcPct val="0"/>
              </a:spcBef>
              <a:spcAft>
                <a:spcPct val="0"/>
              </a:spcAft>
              <a:defRPr sz="9900">
                <a:solidFill>
                  <a:schemeClr val="tx1"/>
                </a:solidFill>
                <a:latin typeface="Arial" panose="020B0604020202020204" pitchFamily="34" charset="0"/>
              </a:defRPr>
            </a:lvl8pPr>
            <a:lvl9pPr marL="3886200" indent="-228600" algn="ctr" defTabSz="1443038" eaLnBrk="0" fontAlgn="base" hangingPunct="0">
              <a:spcBef>
                <a:spcPct val="0"/>
              </a:spcBef>
              <a:spcAft>
                <a:spcPct val="0"/>
              </a:spcAft>
              <a:defRPr sz="9900">
                <a:solidFill>
                  <a:schemeClr val="tx1"/>
                </a:solidFill>
                <a:latin typeface="Arial" panose="020B0604020202020204" pitchFamily="34" charset="0"/>
              </a:defRPr>
            </a:lvl9pPr>
          </a:lstStyle>
          <a:p>
            <a:pPr algn="ctr">
              <a:spcBef>
                <a:spcPct val="30000"/>
              </a:spcBef>
              <a:defRPr/>
            </a:pPr>
            <a:r>
              <a:rPr lang="en-US" altLang="en-US" sz="8000" b="1" dirty="0">
                <a:solidFill>
                  <a:schemeClr val="accent2"/>
                </a:solidFill>
                <a:latin typeface="Avenir Next Demi Bold" panose="020B0503020202020204" pitchFamily="34" charset="0"/>
                <a:cs typeface="Helvetica" panose="020B0604020202020204" pitchFamily="34" charset="0"/>
              </a:rPr>
              <a:t>Circular Smooth Pursuit Assessment and Neuronal Activity in the Alpha Frequency as Predictors of mTBI</a:t>
            </a:r>
          </a:p>
        </p:txBody>
      </p:sp>
      <p:grpSp>
        <p:nvGrpSpPr>
          <p:cNvPr id="18" name="Group 17">
            <a:extLst>
              <a:ext uri="{FF2B5EF4-FFF2-40B4-BE49-F238E27FC236}">
                <a16:creationId xmlns:a16="http://schemas.microsoft.com/office/drawing/2014/main" id="{0F0C389E-9854-49CE-91A9-950CB8E23EFA}"/>
              </a:ext>
            </a:extLst>
          </p:cNvPr>
          <p:cNvGrpSpPr/>
          <p:nvPr/>
        </p:nvGrpSpPr>
        <p:grpSpPr>
          <a:xfrm>
            <a:off x="502920" y="19561397"/>
            <a:ext cx="10964709" cy="914400"/>
            <a:chOff x="274320" y="20988305"/>
            <a:chExt cx="10964709" cy="914400"/>
          </a:xfrm>
        </p:grpSpPr>
        <p:sp>
          <p:nvSpPr>
            <p:cNvPr id="2071" name="Rectangle 63"/>
            <p:cNvSpPr>
              <a:spLocks noChangeArrowheads="1"/>
            </p:cNvSpPr>
            <p:nvPr/>
          </p:nvSpPr>
          <p:spPr bwMode="auto">
            <a:xfrm>
              <a:off x="495490" y="21079188"/>
              <a:ext cx="10743539" cy="823517"/>
            </a:xfrm>
            <a:prstGeom prst="rect">
              <a:avLst/>
            </a:prstGeom>
            <a:solidFill>
              <a:srgbClr val="FFC82E"/>
            </a:solidFill>
            <a:ln w="9525">
              <a:solidFill>
                <a:srgbClr val="FFCC18"/>
              </a:solidFill>
              <a:miter lim="800000"/>
              <a:headEnd/>
              <a:tailEnd/>
            </a:ln>
          </p:spPr>
          <p:txBody>
            <a:bodyPr wrap="none" anchor="ctr"/>
            <a:lstStyle>
              <a:lvl1pPr eaLnBrk="0" hangingPunct="0">
                <a:defRPr sz="9900">
                  <a:solidFill>
                    <a:schemeClr val="tx1"/>
                  </a:solidFill>
                  <a:latin typeface="Arial" panose="020B0604020202020204" pitchFamily="34" charset="0"/>
                </a:defRPr>
              </a:lvl1pPr>
              <a:lvl2pPr marL="742950" indent="-285750" eaLnBrk="0" hangingPunct="0">
                <a:defRPr sz="9900">
                  <a:solidFill>
                    <a:schemeClr val="tx1"/>
                  </a:solidFill>
                  <a:latin typeface="Arial" panose="020B0604020202020204" pitchFamily="34" charset="0"/>
                </a:defRPr>
              </a:lvl2pPr>
              <a:lvl3pPr marL="1143000" indent="-228600" eaLnBrk="0" hangingPunct="0">
                <a:defRPr sz="9900">
                  <a:solidFill>
                    <a:schemeClr val="tx1"/>
                  </a:solidFill>
                  <a:latin typeface="Arial" panose="020B0604020202020204" pitchFamily="34" charset="0"/>
                </a:defRPr>
              </a:lvl3pPr>
              <a:lvl4pPr marL="1600200" indent="-228600" eaLnBrk="0" hangingPunct="0">
                <a:defRPr sz="9900">
                  <a:solidFill>
                    <a:schemeClr val="tx1"/>
                  </a:solidFill>
                  <a:latin typeface="Arial" panose="020B0604020202020204" pitchFamily="34" charset="0"/>
                </a:defRPr>
              </a:lvl4pPr>
              <a:lvl5pPr marL="2057400" indent="-228600" eaLnBrk="0" hangingPunct="0">
                <a:defRPr sz="9900">
                  <a:solidFill>
                    <a:schemeClr val="tx1"/>
                  </a:solidFill>
                  <a:latin typeface="Arial" panose="020B0604020202020204" pitchFamily="34" charset="0"/>
                </a:defRPr>
              </a:lvl5pPr>
              <a:lvl6pPr marL="2514600" indent="-228600" algn="ctr" eaLnBrk="0" fontAlgn="base" hangingPunct="0">
                <a:spcBef>
                  <a:spcPct val="0"/>
                </a:spcBef>
                <a:spcAft>
                  <a:spcPct val="0"/>
                </a:spcAft>
                <a:defRPr sz="9900">
                  <a:solidFill>
                    <a:schemeClr val="tx1"/>
                  </a:solidFill>
                  <a:latin typeface="Arial" panose="020B0604020202020204" pitchFamily="34" charset="0"/>
                </a:defRPr>
              </a:lvl6pPr>
              <a:lvl7pPr marL="2971800" indent="-228600" algn="ctr" eaLnBrk="0" fontAlgn="base" hangingPunct="0">
                <a:spcBef>
                  <a:spcPct val="0"/>
                </a:spcBef>
                <a:spcAft>
                  <a:spcPct val="0"/>
                </a:spcAft>
                <a:defRPr sz="9900">
                  <a:solidFill>
                    <a:schemeClr val="tx1"/>
                  </a:solidFill>
                  <a:latin typeface="Arial" panose="020B0604020202020204" pitchFamily="34" charset="0"/>
                </a:defRPr>
              </a:lvl7pPr>
              <a:lvl8pPr marL="3429000" indent="-228600" algn="ctr" eaLnBrk="0" fontAlgn="base" hangingPunct="0">
                <a:spcBef>
                  <a:spcPct val="0"/>
                </a:spcBef>
                <a:spcAft>
                  <a:spcPct val="0"/>
                </a:spcAft>
                <a:defRPr sz="9900">
                  <a:solidFill>
                    <a:schemeClr val="tx1"/>
                  </a:solidFill>
                  <a:latin typeface="Arial" panose="020B0604020202020204" pitchFamily="34" charset="0"/>
                </a:defRPr>
              </a:lvl8pPr>
              <a:lvl9pPr marL="3886200" indent="-228600" algn="ctr" eaLnBrk="0" fontAlgn="base" hangingPunct="0">
                <a:spcBef>
                  <a:spcPct val="0"/>
                </a:spcBef>
                <a:spcAft>
                  <a:spcPct val="0"/>
                </a:spcAft>
                <a:defRPr sz="9900">
                  <a:solidFill>
                    <a:schemeClr val="tx1"/>
                  </a:solidFill>
                  <a:latin typeface="Arial" panose="020B0604020202020204" pitchFamily="34" charset="0"/>
                </a:defRPr>
              </a:lvl9pPr>
            </a:lstStyle>
            <a:p>
              <a:pPr algn="ctr" eaLnBrk="1" hangingPunct="1">
                <a:defRPr/>
              </a:pPr>
              <a:endParaRPr lang="en-US" altLang="en-US" sz="9899">
                <a:latin typeface="Avenir Next" panose="020B0503020202020204" pitchFamily="34" charset="0"/>
                <a:cs typeface="Helvetica" panose="020B0604020202020204" pitchFamily="34" charset="0"/>
              </a:endParaRPr>
            </a:p>
          </p:txBody>
        </p:sp>
        <p:sp>
          <p:nvSpPr>
            <p:cNvPr id="2112" name="Text Box 64"/>
            <p:cNvSpPr txBox="1">
              <a:spLocks noChangeArrowheads="1"/>
            </p:cNvSpPr>
            <p:nvPr/>
          </p:nvSpPr>
          <p:spPr bwMode="auto">
            <a:xfrm>
              <a:off x="274320" y="20988305"/>
              <a:ext cx="10741676" cy="824086"/>
            </a:xfrm>
            <a:prstGeom prst="rect">
              <a:avLst/>
            </a:prstGeom>
            <a:gradFill rotWithShape="0">
              <a:gsLst>
                <a:gs pos="75000">
                  <a:srgbClr val="502D7F"/>
                </a:gs>
                <a:gs pos="95000">
                  <a:schemeClr val="accent1">
                    <a:lumMod val="50000"/>
                  </a:schemeClr>
                </a:gs>
              </a:gsLst>
              <a:lin ang="0" scaled="1"/>
            </a:gradFill>
            <a:ln w="9525">
              <a:noFill/>
              <a:miter lim="800000"/>
              <a:headEnd/>
              <a:tailEnd/>
            </a:ln>
            <a:effectLst/>
          </p:spPr>
          <p:txBody>
            <a:bodyPr lIns="144375" tIns="72188" rIns="144375" bIns="72188">
              <a:spAutoFit/>
            </a:bodyPr>
            <a:lstStyle/>
            <a:p>
              <a:pPr defTabSz="1443007">
                <a:spcBef>
                  <a:spcPct val="50000"/>
                </a:spcBef>
                <a:defRPr/>
              </a:pPr>
              <a:r>
                <a:rPr lang="en-US" sz="4400" b="1" dirty="0">
                  <a:solidFill>
                    <a:schemeClr val="bg1"/>
                  </a:solidFill>
                  <a:latin typeface="Avenir Next Demi Bold" panose="020B0503020202020204" pitchFamily="34" charset="0"/>
                  <a:cs typeface="Helvetica" panose="020B0604020202020204" pitchFamily="34" charset="0"/>
                </a:rPr>
                <a:t>MATERIALS &amp; METHODS</a:t>
              </a:r>
              <a:endParaRPr lang="en-US" sz="3800" b="1" dirty="0">
                <a:latin typeface="Avenir Next Demi Bold" panose="020B0503020202020204" pitchFamily="34" charset="0"/>
                <a:cs typeface="Helvetica" panose="020B0604020202020204" pitchFamily="34" charset="0"/>
              </a:endParaRPr>
            </a:p>
          </p:txBody>
        </p:sp>
      </p:grpSp>
      <p:sp>
        <p:nvSpPr>
          <p:cNvPr id="2" name="TextBox 1"/>
          <p:cNvSpPr txBox="1"/>
          <p:nvPr/>
        </p:nvSpPr>
        <p:spPr>
          <a:xfrm>
            <a:off x="274320" y="6188297"/>
            <a:ext cx="10972800" cy="7849684"/>
          </a:xfrm>
          <a:prstGeom prst="rect">
            <a:avLst/>
          </a:prstGeom>
          <a:noFill/>
          <a:ln>
            <a:noFill/>
          </a:ln>
        </p:spPr>
        <p:txBody>
          <a:bodyPr wrap="square" rtlCol="0">
            <a:noAutofit/>
          </a:bodyPr>
          <a:lstStyle/>
          <a:p>
            <a:pPr marL="571500" indent="-571500">
              <a:buFont typeface="Arial" panose="020B0604020202020204" pitchFamily="34" charset="0"/>
              <a:buChar char="•"/>
            </a:pPr>
            <a:r>
              <a:rPr lang="en-US" sz="3600" dirty="0">
                <a:latin typeface="Avenir Next" panose="020B0503020202020204" pitchFamily="34" charset="0"/>
                <a:cs typeface="Helvetica" panose="020B0604020202020204" pitchFamily="34" charset="0"/>
              </a:rPr>
              <a:t>An estimated sixty-nine million individuals suffer from traumatic brain injuries each year, contributing heavily to death and disability [1]. </a:t>
            </a:r>
          </a:p>
          <a:p>
            <a:pPr marL="571500" indent="-571500">
              <a:buFont typeface="Arial" panose="020B0604020202020204" pitchFamily="34" charset="0"/>
              <a:buChar char="•"/>
            </a:pPr>
            <a:r>
              <a:rPr lang="en-US" sz="3600" dirty="0">
                <a:latin typeface="Avenir Next" panose="020B0503020202020204" pitchFamily="34" charset="0"/>
                <a:cs typeface="Helvetica" panose="020B0604020202020204" pitchFamily="34" charset="0"/>
              </a:rPr>
              <a:t>Accurate and timely detection and diagnosis are essential to preventing debilitating and long term consequences. </a:t>
            </a:r>
          </a:p>
          <a:p>
            <a:pPr marL="571500" indent="-571500">
              <a:buFont typeface="Arial" panose="020B0604020202020204" pitchFamily="34" charset="0"/>
              <a:buChar char="•"/>
            </a:pPr>
            <a:r>
              <a:rPr lang="en-US" sz="3600" dirty="0">
                <a:latin typeface="Avenir Next" panose="020B0503020202020204" pitchFamily="34" charset="0"/>
                <a:cs typeface="Helvetica" panose="020B0604020202020204" pitchFamily="34" charset="0"/>
              </a:rPr>
              <a:t>Many traditional diagnostic methods are subjective, unreliable, and rely on patient cooperation. </a:t>
            </a:r>
          </a:p>
          <a:p>
            <a:pPr marL="571500" indent="-571500">
              <a:buFont typeface="Arial" panose="020B0604020202020204" pitchFamily="34" charset="0"/>
              <a:buChar char="•"/>
            </a:pPr>
            <a:r>
              <a:rPr lang="en-US" sz="3600" dirty="0">
                <a:latin typeface="Avenir Next" panose="020B0503020202020204" pitchFamily="34" charset="0"/>
                <a:cs typeface="Helvetica" panose="020B0604020202020204" pitchFamily="34" charset="0"/>
              </a:rPr>
              <a:t>Assessment of oculomotor control can identify dysfunction in neuronal activity indicative of a brain injury. </a:t>
            </a:r>
          </a:p>
          <a:p>
            <a:pPr marL="571500" indent="-571500">
              <a:buFont typeface="Arial" panose="020B0604020202020204" pitchFamily="34" charset="0"/>
              <a:buChar char="•"/>
            </a:pPr>
            <a:r>
              <a:rPr lang="en-US" sz="3600" dirty="0">
                <a:latin typeface="Avenir Next" panose="020B0503020202020204" pitchFamily="34" charset="0"/>
                <a:cs typeface="Helvetica" panose="020B0604020202020204" pitchFamily="34" charset="0"/>
              </a:rPr>
              <a:t>Previous research has suggested that circular smooth pursuit and reaction time tasks can be used as biomarkers for TBIs [2].</a:t>
            </a:r>
          </a:p>
          <a:p>
            <a:pPr marL="571500" indent="-571500">
              <a:buFont typeface="Arial" panose="020B0604020202020204" pitchFamily="34" charset="0"/>
              <a:buChar char="•"/>
            </a:pPr>
            <a:endParaRPr lang="en-US" sz="4200" i="1" dirty="0">
              <a:latin typeface="Avenir Next" panose="020B0503020202020204" pitchFamily="34" charset="0"/>
              <a:cs typeface="Helvetica" panose="020B0604020202020204" pitchFamily="34" charset="0"/>
            </a:endParaRPr>
          </a:p>
        </p:txBody>
      </p:sp>
      <p:sp>
        <p:nvSpPr>
          <p:cNvPr id="28" name="TextBox 27"/>
          <p:cNvSpPr txBox="1"/>
          <p:nvPr/>
        </p:nvSpPr>
        <p:spPr>
          <a:xfrm>
            <a:off x="724090" y="15789082"/>
            <a:ext cx="10972800" cy="3001628"/>
          </a:xfrm>
          <a:prstGeom prst="rect">
            <a:avLst/>
          </a:prstGeom>
          <a:noFill/>
          <a:ln>
            <a:noFill/>
          </a:ln>
        </p:spPr>
        <p:txBody>
          <a:bodyPr wrap="square" rtlCol="0">
            <a:noAutofit/>
          </a:bodyPr>
          <a:lstStyle/>
          <a:p>
            <a:r>
              <a:rPr lang="en-US" sz="4000" dirty="0">
                <a:latin typeface="Avenir Next" panose="020B0503020202020204" pitchFamily="34" charset="0"/>
                <a:cs typeface="Helvetica" panose="020B0604020202020204" pitchFamily="34" charset="0"/>
              </a:rPr>
              <a:t>The purpose of this project was to study the differences in brain activity and oculomotor control in concussed individuals compared to healthy individuals and determine if the combination of these metrics could predict head injury. </a:t>
            </a:r>
          </a:p>
        </p:txBody>
      </p:sp>
      <p:sp>
        <p:nvSpPr>
          <p:cNvPr id="29" name="TextBox 28"/>
          <p:cNvSpPr txBox="1"/>
          <p:nvPr/>
        </p:nvSpPr>
        <p:spPr>
          <a:xfrm>
            <a:off x="309588" y="20950702"/>
            <a:ext cx="10972800" cy="8291597"/>
          </a:xfrm>
          <a:prstGeom prst="rect">
            <a:avLst/>
          </a:prstGeom>
          <a:noFill/>
          <a:ln>
            <a:noFill/>
          </a:ln>
        </p:spPr>
        <p:txBody>
          <a:bodyPr wrap="square" rtlCol="0">
            <a:noAutofit/>
          </a:bodyPr>
          <a:lstStyle/>
          <a:p>
            <a:pPr marL="571500" indent="-571500">
              <a:buFont typeface="Arial" panose="020B0604020202020204" pitchFamily="34" charset="0"/>
              <a:buChar char="•"/>
            </a:pPr>
            <a:r>
              <a:rPr lang="en-US" sz="3600" dirty="0">
                <a:latin typeface="Avenir Next" panose="020B0503020202020204" pitchFamily="34" charset="0"/>
                <a:cs typeface="Helvetica" panose="020B0604020202020204" pitchFamily="34" charset="0"/>
              </a:rPr>
              <a:t>Data from 10 concussed participants (age: 20.2 ± 1.87 yrs, post-injury: 8.0 ± 3.96 months) and 17 healthy participants (age: 20.7 ± 1.68 yrs) were analyzed. </a:t>
            </a:r>
          </a:p>
          <a:p>
            <a:pPr marL="571500" indent="-571500">
              <a:buFont typeface="Arial" panose="020B0604020202020204" pitchFamily="34" charset="0"/>
              <a:buChar char="•"/>
            </a:pPr>
            <a:r>
              <a:rPr lang="en-US" sz="3600" dirty="0">
                <a:latin typeface="Avenir Next" panose="020B0503020202020204" pitchFamily="34" charset="0"/>
                <a:cs typeface="Helvetica" panose="020B0604020202020204" pitchFamily="34" charset="0"/>
              </a:rPr>
              <a:t>Concussion history was self-reported. All concussed individuals had sustained their head injuries in the last 13 months. </a:t>
            </a:r>
          </a:p>
          <a:p>
            <a:pPr marL="571500" indent="-571500">
              <a:buFont typeface="Arial" panose="020B0604020202020204" pitchFamily="34" charset="0"/>
              <a:buChar char="•"/>
            </a:pPr>
            <a:r>
              <a:rPr lang="en-US" sz="3600" dirty="0">
                <a:latin typeface="Avenir Next" panose="020B0503020202020204" pitchFamily="34" charset="0"/>
                <a:cs typeface="Helvetica" panose="020B0604020202020204" pitchFamily="34" charset="0"/>
              </a:rPr>
              <a:t>Each subject was fitted with a 32-channel dry g.tec EEG cap and neuronal activity was recorded using g.Recorder software (Guger Technologies, Austria) and analyzed in MATLAB programming (MathWorks, USA). </a:t>
            </a:r>
          </a:p>
          <a:p>
            <a:pPr marL="571500" indent="-571500">
              <a:buFont typeface="Arial" panose="020B0604020202020204" pitchFamily="34" charset="0"/>
              <a:buChar char="•"/>
            </a:pPr>
            <a:r>
              <a:rPr lang="en-US" sz="3600" dirty="0">
                <a:latin typeface="Avenir Next" panose="020B0503020202020204" pitchFamily="34" charset="0"/>
                <a:cs typeface="Helvetica" panose="020B0604020202020204" pitchFamily="34" charset="0"/>
              </a:rPr>
              <a:t>All participants completed the Dynamic Vision Test (RightEye, LLC, MD, USA) consisting of smooth pursuits (circular, horizontal, vertical), saccades (horizonal, vertical), fixations, and reaction time tasks (choice, discriminate). </a:t>
            </a:r>
            <a:endParaRPr lang="en-US" sz="3600" dirty="0">
              <a:cs typeface="Helvetica" panose="020B0604020202020204" pitchFamily="34" charset="0"/>
            </a:endParaRPr>
          </a:p>
        </p:txBody>
      </p:sp>
      <p:sp>
        <p:nvSpPr>
          <p:cNvPr id="30" name="TextBox 29"/>
          <p:cNvSpPr txBox="1"/>
          <p:nvPr/>
        </p:nvSpPr>
        <p:spPr>
          <a:xfrm>
            <a:off x="12305356" y="6188298"/>
            <a:ext cx="15544800" cy="13373100"/>
          </a:xfrm>
          <a:prstGeom prst="rect">
            <a:avLst/>
          </a:prstGeom>
          <a:solidFill>
            <a:schemeClr val="bg1"/>
          </a:solidFill>
          <a:ln>
            <a:noFill/>
          </a:ln>
        </p:spPr>
        <p:txBody>
          <a:bodyPr wrap="square" rtlCol="0">
            <a:noAutofit/>
          </a:bodyPr>
          <a:lstStyle/>
          <a:p>
            <a:r>
              <a:rPr lang="en-US" sz="4000" b="1" i="1" dirty="0">
                <a:latin typeface="Avenir Next" panose="020B0503020202020204" pitchFamily="34" charset="0"/>
                <a:cs typeface="Helvetica" panose="020B0604020202020204" pitchFamily="34" charset="0"/>
              </a:rPr>
              <a:t>Repeated Measures ANOVA</a:t>
            </a:r>
          </a:p>
          <a:p>
            <a:pPr marL="571500" indent="-571500">
              <a:buFont typeface="Arial" panose="020B0604020202020204" pitchFamily="34" charset="0"/>
              <a:buChar char="•"/>
            </a:pPr>
            <a:r>
              <a:rPr lang="en-US" sz="3600" dirty="0">
                <a:latin typeface="Avenir Next" panose="020B0503020202020204" pitchFamily="34" charset="0"/>
                <a:cs typeface="Helvetica" panose="020B0604020202020204" pitchFamily="34" charset="0"/>
              </a:rPr>
              <a:t>Analysis was conducted on the influence of concussed status and brain region on absolute power in both the alpha and theta frequencies for three visual tasks: circular smooth pursuit (CSP), choice reaction time (CRT), and determinate reaction time (DRT). </a:t>
            </a:r>
          </a:p>
          <a:p>
            <a:pPr marL="571500" indent="-571500">
              <a:buFont typeface="Arial" panose="020B0604020202020204" pitchFamily="34" charset="0"/>
              <a:buChar char="•"/>
            </a:pPr>
            <a:r>
              <a:rPr lang="en-US" sz="3600" dirty="0">
                <a:latin typeface="Avenir Next" panose="020B0503020202020204" pitchFamily="34" charset="0"/>
                <a:cs typeface="Helvetica" panose="020B0604020202020204" pitchFamily="34" charset="0"/>
              </a:rPr>
              <a:t>Significant main effects for region and interaction effects between region and group were demonstrated and are shown below with an asterisk. </a:t>
            </a:r>
          </a:p>
          <a:p>
            <a:endParaRPr lang="en-US" sz="4200" i="1" dirty="0">
              <a:latin typeface="Avenir Next" panose="020B0503020202020204" pitchFamily="34" charset="0"/>
              <a:cs typeface="Helvetica" panose="020B0604020202020204" pitchFamily="34" charset="0"/>
            </a:endParaRPr>
          </a:p>
          <a:p>
            <a:endParaRPr lang="en-US" sz="4200" i="1" dirty="0">
              <a:latin typeface="Avenir Next" panose="020B0503020202020204" pitchFamily="34" charset="0"/>
              <a:cs typeface="Helvetica" panose="020B0604020202020204" pitchFamily="34" charset="0"/>
            </a:endParaRPr>
          </a:p>
          <a:p>
            <a:endParaRPr lang="en-US" sz="4200" i="1" dirty="0">
              <a:latin typeface="Avenir Next" panose="020B0503020202020204" pitchFamily="34" charset="0"/>
              <a:cs typeface="Helvetica" panose="020B0604020202020204" pitchFamily="34" charset="0"/>
            </a:endParaRPr>
          </a:p>
          <a:p>
            <a:endParaRPr lang="en-US" sz="4200" i="1" dirty="0">
              <a:latin typeface="Avenir Next" panose="020B0503020202020204" pitchFamily="34" charset="0"/>
              <a:cs typeface="Helvetica" panose="020B0604020202020204" pitchFamily="34" charset="0"/>
            </a:endParaRPr>
          </a:p>
          <a:p>
            <a:endParaRPr lang="en-US" sz="4200" i="1" dirty="0">
              <a:latin typeface="Avenir Next" panose="020B0503020202020204" pitchFamily="34" charset="0"/>
              <a:cs typeface="Helvetica" panose="020B0604020202020204" pitchFamily="34" charset="0"/>
            </a:endParaRPr>
          </a:p>
          <a:p>
            <a:endParaRPr lang="en-US" sz="4200" i="1" dirty="0">
              <a:latin typeface="Avenir Next" panose="020B0503020202020204" pitchFamily="34" charset="0"/>
              <a:cs typeface="Helvetica" panose="020B0604020202020204" pitchFamily="34" charset="0"/>
            </a:endParaRPr>
          </a:p>
          <a:p>
            <a:endParaRPr lang="en-US" sz="4200" i="1" dirty="0">
              <a:latin typeface="Avenir Next" panose="020B0503020202020204" pitchFamily="34" charset="0"/>
              <a:cs typeface="Helvetica" panose="020B0604020202020204" pitchFamily="34" charset="0"/>
            </a:endParaRPr>
          </a:p>
          <a:p>
            <a:endParaRPr lang="en-US" sz="4200" i="1" dirty="0">
              <a:latin typeface="Avenir Next" panose="020B0503020202020204" pitchFamily="34" charset="0"/>
              <a:cs typeface="Helvetica" panose="020B0604020202020204" pitchFamily="34" charset="0"/>
            </a:endParaRPr>
          </a:p>
          <a:p>
            <a:endParaRPr lang="en-US" sz="4000" b="1" i="1" dirty="0">
              <a:latin typeface="Avenir Next" panose="020B0503020202020204" pitchFamily="34" charset="0"/>
              <a:cs typeface="Helvetica" panose="020B0604020202020204" pitchFamily="34" charset="0"/>
            </a:endParaRPr>
          </a:p>
          <a:p>
            <a:r>
              <a:rPr lang="en-US" sz="4200" b="1" i="1" dirty="0">
                <a:latin typeface="Avenir Next" panose="020B0503020202020204" pitchFamily="34" charset="0"/>
                <a:cs typeface="Helvetica" panose="020B0604020202020204" pitchFamily="34" charset="0"/>
              </a:rPr>
              <a:t>Multivariate ANOVA</a:t>
            </a:r>
          </a:p>
          <a:p>
            <a:pPr marL="571500" indent="-571500">
              <a:buFont typeface="Arial" panose="020B0604020202020204" pitchFamily="34" charset="0"/>
              <a:buChar char="•"/>
            </a:pPr>
            <a:r>
              <a:rPr lang="en-US" sz="3600" dirty="0">
                <a:latin typeface="Avenir Next" panose="020B0503020202020204" pitchFamily="34" charset="0"/>
                <a:cs typeface="Helvetica" panose="020B0604020202020204" pitchFamily="34" charset="0"/>
              </a:rPr>
              <a:t>MANOVAs were conducted on the influence of concussed status on neuronal activity and oculomotor metrics generated from the Dynamic Vision Test.</a:t>
            </a:r>
          </a:p>
          <a:p>
            <a:pPr marL="571500" indent="-571500">
              <a:buFont typeface="Arial" panose="020B0604020202020204" pitchFamily="34" charset="0"/>
              <a:buChar char="•"/>
            </a:pPr>
            <a:r>
              <a:rPr lang="en-US" sz="3600" dirty="0">
                <a:latin typeface="Avenir Next" panose="020B0503020202020204" pitchFamily="34" charset="0"/>
                <a:cs typeface="Helvetica" panose="020B0604020202020204" pitchFamily="34" charset="0"/>
              </a:rPr>
              <a:t>The MANOVA on CSP metrics in the alpha frequency revelated a significant multivariate effect, Wilks’ lambda, </a:t>
            </a:r>
            <a:r>
              <a:rPr lang="el-GR" sz="3600" dirty="0">
                <a:latin typeface="Avenir Next" panose="020B0503020202020204" pitchFamily="34" charset="0"/>
                <a:cs typeface="Helvetica" panose="020B0604020202020204" pitchFamily="34" charset="0"/>
              </a:rPr>
              <a:t>Λ</a:t>
            </a:r>
            <a:r>
              <a:rPr lang="en-US" sz="3600" dirty="0">
                <a:latin typeface="Avenir Next" panose="020B0503020202020204" pitchFamily="34" charset="0"/>
                <a:cs typeface="Helvetica" panose="020B0604020202020204" pitchFamily="34" charset="0"/>
              </a:rPr>
              <a:t> = .000, F(25,1) = 553.81, p = .034.</a:t>
            </a:r>
          </a:p>
          <a:p>
            <a:pPr marL="571500" indent="-571500">
              <a:buFont typeface="Arial" panose="020B0604020202020204" pitchFamily="34" charset="0"/>
              <a:buChar char="•"/>
            </a:pPr>
            <a:r>
              <a:rPr lang="en-US" sz="3600" dirty="0">
                <a:latin typeface="Avenir Next" panose="020B0503020202020204" pitchFamily="34" charset="0"/>
                <a:cs typeface="Helvetica" panose="020B0604020202020204" pitchFamily="34" charset="0"/>
              </a:rPr>
              <a:t>The MANOVA results for all other tasks were not significant. </a:t>
            </a:r>
          </a:p>
          <a:p>
            <a:pPr marL="571500" indent="-571500">
              <a:buFont typeface="Arial" panose="020B0604020202020204" pitchFamily="34" charset="0"/>
              <a:buChar char="•"/>
            </a:pPr>
            <a:endParaRPr lang="en-US" sz="3600" i="1" dirty="0">
              <a:latin typeface="Avenir Next" panose="020B0503020202020204" pitchFamily="34" charset="0"/>
              <a:cs typeface="Helvetica" panose="020B0604020202020204" pitchFamily="34" charset="0"/>
            </a:endParaRPr>
          </a:p>
          <a:p>
            <a:endParaRPr lang="en-US" sz="3600" i="1" dirty="0">
              <a:latin typeface="Times New Roman" panose="02020603050405020304" pitchFamily="18" charset="0"/>
              <a:cs typeface="Times New Roman" panose="02020603050405020304" pitchFamily="18" charset="0"/>
            </a:endParaRPr>
          </a:p>
          <a:p>
            <a:endParaRPr lang="en-US" sz="3600" i="1" dirty="0">
              <a:latin typeface="Avenir Next" panose="020B0503020202020204" pitchFamily="34" charset="0"/>
              <a:cs typeface="Helvetica" panose="020B0604020202020204" pitchFamily="34" charset="0"/>
            </a:endParaRPr>
          </a:p>
        </p:txBody>
      </p:sp>
      <p:sp>
        <p:nvSpPr>
          <p:cNvPr id="31" name="TextBox 30"/>
          <p:cNvSpPr txBox="1"/>
          <p:nvPr/>
        </p:nvSpPr>
        <p:spPr>
          <a:xfrm>
            <a:off x="28986480" y="6130313"/>
            <a:ext cx="10972800" cy="6270184"/>
          </a:xfrm>
          <a:prstGeom prst="rect">
            <a:avLst/>
          </a:prstGeom>
          <a:noFill/>
          <a:ln>
            <a:noFill/>
          </a:ln>
        </p:spPr>
        <p:txBody>
          <a:bodyPr wrap="square" rtlCol="0">
            <a:noAutofit/>
          </a:bodyPr>
          <a:lstStyle/>
          <a:p>
            <a:pPr marL="571500" indent="-571500">
              <a:buFont typeface="Arial" panose="020B0604020202020204" pitchFamily="34" charset="0"/>
              <a:buChar char="•"/>
            </a:pPr>
            <a:r>
              <a:rPr lang="en-US" sz="3600" dirty="0">
                <a:latin typeface="Avenir Next" panose="020B0503020202020204" pitchFamily="34" charset="0"/>
                <a:cs typeface="Helvetica" panose="020B0604020202020204" pitchFamily="34" charset="0"/>
              </a:rPr>
              <a:t>The results indicate the combination of circular smooth pursuit assessment and neuronal activity in the alpha frequency have the potential to be a successful diagnostic tool for TBIs. </a:t>
            </a:r>
          </a:p>
          <a:p>
            <a:pPr marL="571500" indent="-571500">
              <a:buFont typeface="Arial" panose="020B0604020202020204" pitchFamily="34" charset="0"/>
              <a:buChar char="•"/>
            </a:pPr>
            <a:r>
              <a:rPr lang="en-US" sz="3600" dirty="0">
                <a:latin typeface="Avenir Next" panose="020B0503020202020204" pitchFamily="34" charset="0"/>
                <a:cs typeface="Helvetica" panose="020B0604020202020204" pitchFamily="34" charset="0"/>
              </a:rPr>
              <a:t>The ANOVA results indicate a difference in power between regions of the brain during most tasks and an interaction effect between concussed status and power in some tasks. </a:t>
            </a:r>
          </a:p>
          <a:p>
            <a:pPr marL="571500" indent="-571500">
              <a:buFont typeface="Arial" panose="020B0604020202020204" pitchFamily="34" charset="0"/>
              <a:buChar char="•"/>
            </a:pPr>
            <a:r>
              <a:rPr lang="en-US" sz="3600" dirty="0">
                <a:latin typeface="Avenir Next" panose="020B0503020202020204" pitchFamily="34" charset="0"/>
                <a:cs typeface="Helvetica" panose="020B0604020202020204" pitchFamily="34" charset="0"/>
              </a:rPr>
              <a:t>Differences in connectivity in the theta frequency may be indicative of neuronal dysfunction in the anterior cingulate, the region of the brain responsible for theta rhythm. </a:t>
            </a:r>
          </a:p>
        </p:txBody>
      </p:sp>
      <p:sp>
        <p:nvSpPr>
          <p:cNvPr id="32" name="TextBox 31"/>
          <p:cNvSpPr txBox="1"/>
          <p:nvPr/>
        </p:nvSpPr>
        <p:spPr>
          <a:xfrm>
            <a:off x="28951212" y="25184157"/>
            <a:ext cx="10972800" cy="2868946"/>
          </a:xfrm>
          <a:prstGeom prst="rect">
            <a:avLst/>
          </a:prstGeom>
          <a:noFill/>
          <a:ln>
            <a:noFill/>
          </a:ln>
        </p:spPr>
        <p:txBody>
          <a:bodyPr wrap="square" rtlCol="0">
            <a:noAutofit/>
          </a:bodyPr>
          <a:lstStyle/>
          <a:p>
            <a:r>
              <a:rPr lang="en-US" sz="4000" dirty="0">
                <a:latin typeface="Avenir Next" panose="020B0503020202020204" pitchFamily="34" charset="0"/>
                <a:cs typeface="Helvetica" panose="020B0604020202020204" pitchFamily="34" charset="0"/>
              </a:rPr>
              <a:t>[1] Dewan, M. et al. Journal of Neurosurgery. (2019). 130(4) 1080-1097.</a:t>
            </a:r>
          </a:p>
          <a:p>
            <a:endParaRPr lang="en-US" sz="4000" dirty="0">
              <a:latin typeface="Avenir Next" panose="020B0503020202020204" pitchFamily="34" charset="0"/>
              <a:cs typeface="Helvetica" panose="020B0604020202020204" pitchFamily="34" charset="0"/>
            </a:endParaRPr>
          </a:p>
          <a:p>
            <a:r>
              <a:rPr lang="en-US" sz="4000" dirty="0">
                <a:latin typeface="Avenir Next" panose="020B0503020202020204" pitchFamily="34" charset="0"/>
                <a:cs typeface="Helvetica" panose="020B0604020202020204" pitchFamily="34" charset="0"/>
              </a:rPr>
              <a:t>[2] Hunfalvay, M. et al. Frontiers in Behavioral Neuroscience. (2020). </a:t>
            </a:r>
          </a:p>
        </p:txBody>
      </p:sp>
      <p:sp>
        <p:nvSpPr>
          <p:cNvPr id="33" name="TextBox 32"/>
          <p:cNvSpPr txBox="1"/>
          <p:nvPr/>
        </p:nvSpPr>
        <p:spPr>
          <a:xfrm>
            <a:off x="28986480" y="30207025"/>
            <a:ext cx="10972800" cy="4628595"/>
          </a:xfrm>
          <a:prstGeom prst="rect">
            <a:avLst/>
          </a:prstGeom>
          <a:noFill/>
          <a:ln>
            <a:noFill/>
          </a:ln>
        </p:spPr>
        <p:txBody>
          <a:bodyPr wrap="square" rtlCol="0">
            <a:noAutofit/>
          </a:bodyPr>
          <a:lstStyle/>
          <a:p>
            <a:r>
              <a:rPr lang="en-US" sz="4000" dirty="0">
                <a:latin typeface="Avenir Next" panose="020B0503020202020204" pitchFamily="34" charset="0"/>
                <a:cs typeface="Helvetica" panose="020B0604020202020204" pitchFamily="34" charset="0"/>
              </a:rPr>
              <a:t>This  material  is  based  upon  work  supported  by  the  National  Science  Foundation  under  Grant No. 1950507. Any  opinions,  findings  and  conclusions  or  recommendations  expressed  in  this  material  are  those  of  the  author(s)  and  do  not  necessarily  reflect  the  views  of  the  National  Science  Foundation.</a:t>
            </a:r>
          </a:p>
        </p:txBody>
      </p:sp>
      <p:grpSp>
        <p:nvGrpSpPr>
          <p:cNvPr id="15" name="Group 14">
            <a:extLst>
              <a:ext uri="{FF2B5EF4-FFF2-40B4-BE49-F238E27FC236}">
                <a16:creationId xmlns:a16="http://schemas.microsoft.com/office/drawing/2014/main" id="{B31A39E9-0AEC-4D50-B482-FEEF1F89E74D}"/>
              </a:ext>
            </a:extLst>
          </p:cNvPr>
          <p:cNvGrpSpPr/>
          <p:nvPr/>
        </p:nvGrpSpPr>
        <p:grpSpPr>
          <a:xfrm>
            <a:off x="12344400" y="4914396"/>
            <a:ext cx="15544800" cy="914386"/>
            <a:chOff x="12344400" y="4914396"/>
            <a:chExt cx="15544800" cy="914386"/>
          </a:xfrm>
        </p:grpSpPr>
        <p:sp>
          <p:nvSpPr>
            <p:cNvPr id="36" name="Rectangle 41"/>
            <p:cNvSpPr>
              <a:spLocks noChangeArrowheads="1"/>
            </p:cNvSpPr>
            <p:nvPr/>
          </p:nvSpPr>
          <p:spPr bwMode="auto">
            <a:xfrm>
              <a:off x="12573000" y="5005779"/>
              <a:ext cx="15316200" cy="823003"/>
            </a:xfrm>
            <a:prstGeom prst="rect">
              <a:avLst/>
            </a:prstGeom>
            <a:solidFill>
              <a:schemeClr val="accent2"/>
            </a:solidFill>
            <a:ln w="9525">
              <a:solidFill>
                <a:srgbClr val="FFCC18"/>
              </a:solidFill>
              <a:miter lim="800000"/>
              <a:headEnd/>
              <a:tailEnd/>
            </a:ln>
          </p:spPr>
          <p:txBody>
            <a:bodyPr wrap="none" anchor="ctr"/>
            <a:lstStyle>
              <a:lvl1pPr eaLnBrk="0" hangingPunct="0">
                <a:defRPr sz="9900">
                  <a:solidFill>
                    <a:schemeClr val="tx1"/>
                  </a:solidFill>
                  <a:latin typeface="Arial" panose="020B0604020202020204" pitchFamily="34" charset="0"/>
                </a:defRPr>
              </a:lvl1pPr>
              <a:lvl2pPr marL="742950" indent="-285750" eaLnBrk="0" hangingPunct="0">
                <a:defRPr sz="9900">
                  <a:solidFill>
                    <a:schemeClr val="tx1"/>
                  </a:solidFill>
                  <a:latin typeface="Arial" panose="020B0604020202020204" pitchFamily="34" charset="0"/>
                </a:defRPr>
              </a:lvl2pPr>
              <a:lvl3pPr marL="1143000" indent="-228600" eaLnBrk="0" hangingPunct="0">
                <a:defRPr sz="9900">
                  <a:solidFill>
                    <a:schemeClr val="tx1"/>
                  </a:solidFill>
                  <a:latin typeface="Arial" panose="020B0604020202020204" pitchFamily="34" charset="0"/>
                </a:defRPr>
              </a:lvl3pPr>
              <a:lvl4pPr marL="1600200" indent="-228600" eaLnBrk="0" hangingPunct="0">
                <a:defRPr sz="9900">
                  <a:solidFill>
                    <a:schemeClr val="tx1"/>
                  </a:solidFill>
                  <a:latin typeface="Arial" panose="020B0604020202020204" pitchFamily="34" charset="0"/>
                </a:defRPr>
              </a:lvl4pPr>
              <a:lvl5pPr marL="2057400" indent="-228600" eaLnBrk="0" hangingPunct="0">
                <a:defRPr sz="9900">
                  <a:solidFill>
                    <a:schemeClr val="tx1"/>
                  </a:solidFill>
                  <a:latin typeface="Arial" panose="020B0604020202020204" pitchFamily="34" charset="0"/>
                </a:defRPr>
              </a:lvl5pPr>
              <a:lvl6pPr marL="2514600" indent="-228600" algn="ctr" eaLnBrk="0" fontAlgn="base" hangingPunct="0">
                <a:spcBef>
                  <a:spcPct val="0"/>
                </a:spcBef>
                <a:spcAft>
                  <a:spcPct val="0"/>
                </a:spcAft>
                <a:defRPr sz="9900">
                  <a:solidFill>
                    <a:schemeClr val="tx1"/>
                  </a:solidFill>
                  <a:latin typeface="Arial" panose="020B0604020202020204" pitchFamily="34" charset="0"/>
                </a:defRPr>
              </a:lvl6pPr>
              <a:lvl7pPr marL="2971800" indent="-228600" algn="ctr" eaLnBrk="0" fontAlgn="base" hangingPunct="0">
                <a:spcBef>
                  <a:spcPct val="0"/>
                </a:spcBef>
                <a:spcAft>
                  <a:spcPct val="0"/>
                </a:spcAft>
                <a:defRPr sz="9900">
                  <a:solidFill>
                    <a:schemeClr val="tx1"/>
                  </a:solidFill>
                  <a:latin typeface="Arial" panose="020B0604020202020204" pitchFamily="34" charset="0"/>
                </a:defRPr>
              </a:lvl7pPr>
              <a:lvl8pPr marL="3429000" indent="-228600" algn="ctr" eaLnBrk="0" fontAlgn="base" hangingPunct="0">
                <a:spcBef>
                  <a:spcPct val="0"/>
                </a:spcBef>
                <a:spcAft>
                  <a:spcPct val="0"/>
                </a:spcAft>
                <a:defRPr sz="9900">
                  <a:solidFill>
                    <a:schemeClr val="tx1"/>
                  </a:solidFill>
                  <a:latin typeface="Arial" panose="020B0604020202020204" pitchFamily="34" charset="0"/>
                </a:defRPr>
              </a:lvl8pPr>
              <a:lvl9pPr marL="3886200" indent="-228600" algn="ctr" eaLnBrk="0" fontAlgn="base" hangingPunct="0">
                <a:spcBef>
                  <a:spcPct val="0"/>
                </a:spcBef>
                <a:spcAft>
                  <a:spcPct val="0"/>
                </a:spcAft>
                <a:defRPr sz="9900">
                  <a:solidFill>
                    <a:schemeClr val="tx1"/>
                  </a:solidFill>
                  <a:latin typeface="Arial" panose="020B0604020202020204" pitchFamily="34" charset="0"/>
                </a:defRPr>
              </a:lvl9pPr>
            </a:lstStyle>
            <a:p>
              <a:pPr algn="ctr" eaLnBrk="1" hangingPunct="1">
                <a:defRPr/>
              </a:pPr>
              <a:endParaRPr lang="en-US" altLang="en-US" sz="9899">
                <a:latin typeface="Avenir Next" panose="020B0503020202020204" pitchFamily="34" charset="0"/>
                <a:cs typeface="Helvetica" panose="020B0604020202020204" pitchFamily="34" charset="0"/>
              </a:endParaRPr>
            </a:p>
          </p:txBody>
        </p:sp>
        <p:sp>
          <p:nvSpPr>
            <p:cNvPr id="37" name="Text Box 44"/>
            <p:cNvSpPr txBox="1">
              <a:spLocks noChangeArrowheads="1"/>
            </p:cNvSpPr>
            <p:nvPr/>
          </p:nvSpPr>
          <p:spPr bwMode="auto">
            <a:xfrm>
              <a:off x="12344400" y="4914396"/>
              <a:ext cx="15316200" cy="823572"/>
            </a:xfrm>
            <a:prstGeom prst="rect">
              <a:avLst/>
            </a:prstGeom>
            <a:gradFill rotWithShape="0">
              <a:gsLst>
                <a:gs pos="75000">
                  <a:schemeClr val="accent1"/>
                </a:gs>
                <a:gs pos="95000">
                  <a:schemeClr val="accent1">
                    <a:lumMod val="50000"/>
                  </a:schemeClr>
                </a:gs>
              </a:gsLst>
              <a:lin ang="0" scaled="1"/>
            </a:gradFill>
            <a:ln w="9525">
              <a:noFill/>
              <a:miter lim="800000"/>
              <a:headEnd/>
              <a:tailEnd/>
            </a:ln>
            <a:effectLst/>
          </p:spPr>
          <p:txBody>
            <a:bodyPr lIns="144375" tIns="72188" rIns="144375" bIns="72188">
              <a:spAutoFit/>
            </a:bodyPr>
            <a:lstStyle/>
            <a:p>
              <a:pPr defTabSz="1443007">
                <a:spcBef>
                  <a:spcPct val="50000"/>
                </a:spcBef>
                <a:defRPr/>
              </a:pPr>
              <a:r>
                <a:rPr lang="en-US" sz="4400" b="1" dirty="0">
                  <a:solidFill>
                    <a:schemeClr val="bg1"/>
                  </a:solidFill>
                  <a:latin typeface="Avenir Next Demi Bold" panose="020B0503020202020204" pitchFamily="34" charset="0"/>
                  <a:cs typeface="Helvetica" panose="020B0604020202020204" pitchFamily="34" charset="0"/>
                </a:rPr>
                <a:t>RESULTS</a:t>
              </a:r>
              <a:endParaRPr lang="en-US" sz="3800" b="1" dirty="0">
                <a:latin typeface="Avenir Next Demi Bold" panose="020B0503020202020204" pitchFamily="34" charset="0"/>
                <a:cs typeface="Helvetica" panose="020B0604020202020204" pitchFamily="34" charset="0"/>
              </a:endParaRPr>
            </a:p>
          </p:txBody>
        </p:sp>
      </p:grpSp>
      <p:sp>
        <p:nvSpPr>
          <p:cNvPr id="43" name="TextBox 42"/>
          <p:cNvSpPr txBox="1"/>
          <p:nvPr/>
        </p:nvSpPr>
        <p:spPr>
          <a:xfrm>
            <a:off x="37918620" y="36632345"/>
            <a:ext cx="2009742" cy="954107"/>
          </a:xfrm>
          <a:prstGeom prst="rect">
            <a:avLst/>
          </a:prstGeom>
          <a:noFill/>
        </p:spPr>
        <p:txBody>
          <a:bodyPr wrap="square" rtlCol="0">
            <a:spAutoFit/>
          </a:bodyPr>
          <a:lstStyle/>
          <a:p>
            <a:pPr algn="ctr"/>
            <a:r>
              <a:rPr lang="en-US" sz="2800">
                <a:solidFill>
                  <a:schemeClr val="bg1"/>
                </a:solidFill>
                <a:latin typeface="Avenir Next" panose="020B0503020202020204" pitchFamily="34" charset="0"/>
                <a:cs typeface="Helvetica" panose="020B0604020202020204" pitchFamily="34" charset="0"/>
              </a:rPr>
              <a:t>Add me on LinkedIn!</a:t>
            </a:r>
          </a:p>
        </p:txBody>
      </p:sp>
      <p:pic>
        <p:nvPicPr>
          <p:cNvPr id="42" name="Picture 41">
            <a:extLst>
              <a:ext uri="{FF2B5EF4-FFF2-40B4-BE49-F238E27FC236}">
                <a16:creationId xmlns:a16="http://schemas.microsoft.com/office/drawing/2014/main" id="{9D425348-CDF7-463D-B9D9-596B34C3664C}"/>
              </a:ext>
            </a:extLst>
          </p:cNvPr>
          <p:cNvPicPr>
            <a:picLocks noChangeAspect="1"/>
          </p:cNvPicPr>
          <p:nvPr/>
        </p:nvPicPr>
        <p:blipFill>
          <a:blip r:embed="rId3"/>
          <a:stretch>
            <a:fillRect/>
          </a:stretch>
        </p:blipFill>
        <p:spPr>
          <a:xfrm>
            <a:off x="457200" y="66827"/>
            <a:ext cx="4009291" cy="4343400"/>
          </a:xfrm>
          <a:prstGeom prst="rect">
            <a:avLst/>
          </a:prstGeom>
        </p:spPr>
      </p:pic>
      <p:pic>
        <p:nvPicPr>
          <p:cNvPr id="1026" name="Picture 2">
            <a:extLst>
              <a:ext uri="{FF2B5EF4-FFF2-40B4-BE49-F238E27FC236}">
                <a16:creationId xmlns:a16="http://schemas.microsoft.com/office/drawing/2014/main" id="{C6025286-C027-4BD4-95CA-FF2747C24BB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5881056" y="268050"/>
            <a:ext cx="3895344" cy="3920721"/>
          </a:xfrm>
          <a:prstGeom prst="rect">
            <a:avLst/>
          </a:prstGeom>
          <a:noFill/>
          <a:extLst>
            <a:ext uri="{909E8E84-426E-40DD-AFC4-6F175D3DCCD1}">
              <a14:hiddenFill xmlns:a14="http://schemas.microsoft.com/office/drawing/2010/main">
                <a:solidFill>
                  <a:srgbClr val="FFFFFF"/>
                </a:solidFill>
              </a14:hiddenFill>
            </a:ext>
          </a:extLst>
        </p:spPr>
      </p:pic>
      <p:sp>
        <p:nvSpPr>
          <p:cNvPr id="44" name="Text Box 58">
            <a:extLst>
              <a:ext uri="{FF2B5EF4-FFF2-40B4-BE49-F238E27FC236}">
                <a16:creationId xmlns:a16="http://schemas.microsoft.com/office/drawing/2014/main" id="{1B83D0D9-2108-424C-81B7-A9A63B1CCFF4}"/>
              </a:ext>
            </a:extLst>
          </p:cNvPr>
          <p:cNvSpPr txBox="1">
            <a:spLocks noChangeArrowheads="1"/>
          </p:cNvSpPr>
          <p:nvPr/>
        </p:nvSpPr>
        <p:spPr bwMode="auto">
          <a:xfrm>
            <a:off x="5486400" y="2895600"/>
            <a:ext cx="29260800" cy="1070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4375" tIns="72188" rIns="144375" bIns="72188"/>
          <a:lstStyle>
            <a:lvl1pPr defTabSz="1443038" eaLnBrk="0" hangingPunct="0">
              <a:defRPr sz="9900">
                <a:solidFill>
                  <a:schemeClr val="tx1"/>
                </a:solidFill>
                <a:latin typeface="Arial" panose="020B0604020202020204" pitchFamily="34" charset="0"/>
              </a:defRPr>
            </a:lvl1pPr>
            <a:lvl2pPr marL="742950" indent="-285750" defTabSz="1443038" eaLnBrk="0" hangingPunct="0">
              <a:defRPr sz="9900">
                <a:solidFill>
                  <a:schemeClr val="tx1"/>
                </a:solidFill>
                <a:latin typeface="Arial" panose="020B0604020202020204" pitchFamily="34" charset="0"/>
              </a:defRPr>
            </a:lvl2pPr>
            <a:lvl3pPr marL="1143000" indent="-228600" defTabSz="1443038" eaLnBrk="0" hangingPunct="0">
              <a:defRPr sz="9900">
                <a:solidFill>
                  <a:schemeClr val="tx1"/>
                </a:solidFill>
                <a:latin typeface="Arial" panose="020B0604020202020204" pitchFamily="34" charset="0"/>
              </a:defRPr>
            </a:lvl3pPr>
            <a:lvl4pPr marL="1600200" indent="-228600" defTabSz="1443038" eaLnBrk="0" hangingPunct="0">
              <a:defRPr sz="9900">
                <a:solidFill>
                  <a:schemeClr val="tx1"/>
                </a:solidFill>
                <a:latin typeface="Arial" panose="020B0604020202020204" pitchFamily="34" charset="0"/>
              </a:defRPr>
            </a:lvl4pPr>
            <a:lvl5pPr marL="2057400" indent="-228600" defTabSz="1443038" eaLnBrk="0" hangingPunct="0">
              <a:defRPr sz="9900">
                <a:solidFill>
                  <a:schemeClr val="tx1"/>
                </a:solidFill>
                <a:latin typeface="Arial" panose="020B0604020202020204" pitchFamily="34" charset="0"/>
              </a:defRPr>
            </a:lvl5pPr>
            <a:lvl6pPr marL="2514600" indent="-228600" algn="ctr" defTabSz="1443038" eaLnBrk="0" fontAlgn="base" hangingPunct="0">
              <a:spcBef>
                <a:spcPct val="0"/>
              </a:spcBef>
              <a:spcAft>
                <a:spcPct val="0"/>
              </a:spcAft>
              <a:defRPr sz="9900">
                <a:solidFill>
                  <a:schemeClr val="tx1"/>
                </a:solidFill>
                <a:latin typeface="Arial" panose="020B0604020202020204" pitchFamily="34" charset="0"/>
              </a:defRPr>
            </a:lvl6pPr>
            <a:lvl7pPr marL="2971800" indent="-228600" algn="ctr" defTabSz="1443038" eaLnBrk="0" fontAlgn="base" hangingPunct="0">
              <a:spcBef>
                <a:spcPct val="0"/>
              </a:spcBef>
              <a:spcAft>
                <a:spcPct val="0"/>
              </a:spcAft>
              <a:defRPr sz="9900">
                <a:solidFill>
                  <a:schemeClr val="tx1"/>
                </a:solidFill>
                <a:latin typeface="Arial" panose="020B0604020202020204" pitchFamily="34" charset="0"/>
              </a:defRPr>
            </a:lvl7pPr>
            <a:lvl8pPr marL="3429000" indent="-228600" algn="ctr" defTabSz="1443038" eaLnBrk="0" fontAlgn="base" hangingPunct="0">
              <a:spcBef>
                <a:spcPct val="0"/>
              </a:spcBef>
              <a:spcAft>
                <a:spcPct val="0"/>
              </a:spcAft>
              <a:defRPr sz="9900">
                <a:solidFill>
                  <a:schemeClr val="tx1"/>
                </a:solidFill>
                <a:latin typeface="Arial" panose="020B0604020202020204" pitchFamily="34" charset="0"/>
              </a:defRPr>
            </a:lvl8pPr>
            <a:lvl9pPr marL="3886200" indent="-228600" algn="ctr" defTabSz="1443038" eaLnBrk="0" fontAlgn="base" hangingPunct="0">
              <a:spcBef>
                <a:spcPct val="0"/>
              </a:spcBef>
              <a:spcAft>
                <a:spcPct val="0"/>
              </a:spcAft>
              <a:defRPr sz="9900">
                <a:solidFill>
                  <a:schemeClr val="tx1"/>
                </a:solidFill>
                <a:latin typeface="Arial" panose="020B0604020202020204" pitchFamily="34" charset="0"/>
              </a:defRPr>
            </a:lvl9pPr>
          </a:lstStyle>
          <a:p>
            <a:pPr algn="ctr">
              <a:spcBef>
                <a:spcPct val="30000"/>
              </a:spcBef>
              <a:defRPr/>
            </a:pPr>
            <a:r>
              <a:rPr lang="en-US" altLang="en-US" sz="4800" b="1" dirty="0">
                <a:solidFill>
                  <a:schemeClr val="bg1"/>
                </a:solidFill>
                <a:latin typeface="Avenir Next Demi Bold" panose="020B0503020202020204" pitchFamily="34" charset="0"/>
                <a:cs typeface="Helvetica" panose="020B0604020202020204" pitchFamily="34" charset="0"/>
              </a:rPr>
              <a:t>Elizabeth Breitbach</a:t>
            </a:r>
            <a:r>
              <a:rPr lang="en-US" altLang="en-US" sz="4800" b="1" baseline="30000" dirty="0">
                <a:solidFill>
                  <a:schemeClr val="bg1"/>
                </a:solidFill>
                <a:latin typeface="Avenir Next Demi Bold" panose="020B0503020202020204" pitchFamily="34" charset="0"/>
                <a:cs typeface="Helvetica" panose="020B0604020202020204" pitchFamily="34" charset="0"/>
              </a:rPr>
              <a:t>1</a:t>
            </a:r>
            <a:r>
              <a:rPr lang="en-US" altLang="en-US" sz="4800" b="1" dirty="0">
                <a:solidFill>
                  <a:schemeClr val="bg1"/>
                </a:solidFill>
                <a:latin typeface="Avenir Next Demi Bold" panose="020B0503020202020204" pitchFamily="34" charset="0"/>
                <a:cs typeface="Helvetica" panose="020B0604020202020204" pitchFamily="34" charset="0"/>
              </a:rPr>
              <a:t>, Joshua Lawton</a:t>
            </a:r>
            <a:r>
              <a:rPr lang="en-US" altLang="en-US" sz="4800" b="1" baseline="30000" dirty="0">
                <a:solidFill>
                  <a:schemeClr val="bg1"/>
                </a:solidFill>
                <a:latin typeface="Avenir Next Demi Bold" panose="020B0503020202020204" pitchFamily="34" charset="0"/>
                <a:cs typeface="Helvetica" panose="020B0604020202020204" pitchFamily="34" charset="0"/>
              </a:rPr>
              <a:t>2</a:t>
            </a:r>
            <a:r>
              <a:rPr lang="en-US" altLang="en-US" sz="4800" b="1" dirty="0">
                <a:solidFill>
                  <a:schemeClr val="bg1"/>
                </a:solidFill>
                <a:latin typeface="Avenir Next Demi Bold" panose="020B0503020202020204" pitchFamily="34" charset="0"/>
                <a:cs typeface="Helvetica" panose="020B0604020202020204" pitchFamily="34" charset="0"/>
              </a:rPr>
              <a:t>, Riley Warlick</a:t>
            </a:r>
            <a:r>
              <a:rPr lang="en-US" altLang="en-US" sz="4800" b="1" baseline="30000" dirty="0">
                <a:solidFill>
                  <a:schemeClr val="bg1"/>
                </a:solidFill>
                <a:latin typeface="Avenir Next Demi Bold" panose="020B0503020202020204" pitchFamily="34" charset="0"/>
                <a:cs typeface="Helvetica" panose="020B0604020202020204" pitchFamily="34" charset="0"/>
              </a:rPr>
              <a:t>2</a:t>
            </a:r>
            <a:r>
              <a:rPr lang="en-US" altLang="en-US" sz="4800" b="1" dirty="0">
                <a:solidFill>
                  <a:schemeClr val="bg1"/>
                </a:solidFill>
                <a:latin typeface="Avenir Next Demi Bold" panose="020B0503020202020204" pitchFamily="34" charset="0"/>
                <a:cs typeface="Helvetica" panose="020B0604020202020204" pitchFamily="34" charset="0"/>
              </a:rPr>
              <a:t>, Melissa Hunfalvay</a:t>
            </a:r>
            <a:r>
              <a:rPr lang="en-US" altLang="en-US" sz="4800" b="1" baseline="30000" dirty="0">
                <a:solidFill>
                  <a:schemeClr val="bg1"/>
                </a:solidFill>
                <a:latin typeface="Avenir Next Demi Bold" panose="020B0503020202020204" pitchFamily="34" charset="0"/>
                <a:cs typeface="Helvetica" panose="020B0604020202020204" pitchFamily="34" charset="0"/>
              </a:rPr>
              <a:t>3</a:t>
            </a:r>
            <a:r>
              <a:rPr lang="en-US" altLang="en-US" sz="4800" b="1" dirty="0">
                <a:solidFill>
                  <a:schemeClr val="bg1"/>
                </a:solidFill>
                <a:latin typeface="Avenir Next Demi Bold" panose="020B0503020202020204" pitchFamily="34" charset="0"/>
                <a:cs typeface="Helvetica" panose="020B0604020202020204" pitchFamily="34" charset="0"/>
              </a:rPr>
              <a:t>, Nicholas P. Murray</a:t>
            </a:r>
            <a:r>
              <a:rPr lang="en-US" altLang="en-US" sz="4800" b="1" baseline="30000" dirty="0">
                <a:solidFill>
                  <a:schemeClr val="bg1"/>
                </a:solidFill>
                <a:latin typeface="Avenir Next Demi Bold" panose="020B0503020202020204" pitchFamily="34" charset="0"/>
                <a:cs typeface="Helvetica" panose="020B0604020202020204" pitchFamily="34" charset="0"/>
              </a:rPr>
              <a:t>2</a:t>
            </a:r>
            <a:endParaRPr lang="en-US" altLang="en-US" sz="4800" b="1" dirty="0">
              <a:solidFill>
                <a:schemeClr val="bg1"/>
              </a:solidFill>
              <a:latin typeface="Avenir Next Demi Bold" panose="020B0503020202020204" pitchFamily="34" charset="0"/>
              <a:cs typeface="Helvetica" panose="020B0604020202020204" pitchFamily="34" charset="0"/>
            </a:endParaRPr>
          </a:p>
        </p:txBody>
      </p:sp>
      <p:sp>
        <p:nvSpPr>
          <p:cNvPr id="46" name="Text Box 58">
            <a:extLst>
              <a:ext uri="{FF2B5EF4-FFF2-40B4-BE49-F238E27FC236}">
                <a16:creationId xmlns:a16="http://schemas.microsoft.com/office/drawing/2014/main" id="{5CD5F7BC-0021-4733-B950-349801CDEB69}"/>
              </a:ext>
            </a:extLst>
          </p:cNvPr>
          <p:cNvSpPr txBox="1">
            <a:spLocks noChangeArrowheads="1"/>
          </p:cNvSpPr>
          <p:nvPr/>
        </p:nvSpPr>
        <p:spPr bwMode="auto">
          <a:xfrm>
            <a:off x="4862145" y="3448471"/>
            <a:ext cx="30280709" cy="1070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4375" tIns="72188" rIns="144375" bIns="72188" anchor="ctr"/>
          <a:lstStyle>
            <a:lvl1pPr defTabSz="1443038" eaLnBrk="0" hangingPunct="0">
              <a:defRPr sz="9900">
                <a:solidFill>
                  <a:schemeClr val="tx1"/>
                </a:solidFill>
                <a:latin typeface="Arial" panose="020B0604020202020204" pitchFamily="34" charset="0"/>
              </a:defRPr>
            </a:lvl1pPr>
            <a:lvl2pPr marL="742950" indent="-285750" defTabSz="1443038" eaLnBrk="0" hangingPunct="0">
              <a:defRPr sz="9900">
                <a:solidFill>
                  <a:schemeClr val="tx1"/>
                </a:solidFill>
                <a:latin typeface="Arial" panose="020B0604020202020204" pitchFamily="34" charset="0"/>
              </a:defRPr>
            </a:lvl2pPr>
            <a:lvl3pPr marL="1143000" indent="-228600" defTabSz="1443038" eaLnBrk="0" hangingPunct="0">
              <a:defRPr sz="9900">
                <a:solidFill>
                  <a:schemeClr val="tx1"/>
                </a:solidFill>
                <a:latin typeface="Arial" panose="020B0604020202020204" pitchFamily="34" charset="0"/>
              </a:defRPr>
            </a:lvl3pPr>
            <a:lvl4pPr marL="1600200" indent="-228600" defTabSz="1443038" eaLnBrk="0" hangingPunct="0">
              <a:defRPr sz="9900">
                <a:solidFill>
                  <a:schemeClr val="tx1"/>
                </a:solidFill>
                <a:latin typeface="Arial" panose="020B0604020202020204" pitchFamily="34" charset="0"/>
              </a:defRPr>
            </a:lvl4pPr>
            <a:lvl5pPr marL="2057400" indent="-228600" defTabSz="1443038" eaLnBrk="0" hangingPunct="0">
              <a:defRPr sz="9900">
                <a:solidFill>
                  <a:schemeClr val="tx1"/>
                </a:solidFill>
                <a:latin typeface="Arial" panose="020B0604020202020204" pitchFamily="34" charset="0"/>
              </a:defRPr>
            </a:lvl5pPr>
            <a:lvl6pPr marL="2514600" indent="-228600" algn="ctr" defTabSz="1443038" eaLnBrk="0" fontAlgn="base" hangingPunct="0">
              <a:spcBef>
                <a:spcPct val="0"/>
              </a:spcBef>
              <a:spcAft>
                <a:spcPct val="0"/>
              </a:spcAft>
              <a:defRPr sz="9900">
                <a:solidFill>
                  <a:schemeClr val="tx1"/>
                </a:solidFill>
                <a:latin typeface="Arial" panose="020B0604020202020204" pitchFamily="34" charset="0"/>
              </a:defRPr>
            </a:lvl6pPr>
            <a:lvl7pPr marL="2971800" indent="-228600" algn="ctr" defTabSz="1443038" eaLnBrk="0" fontAlgn="base" hangingPunct="0">
              <a:spcBef>
                <a:spcPct val="0"/>
              </a:spcBef>
              <a:spcAft>
                <a:spcPct val="0"/>
              </a:spcAft>
              <a:defRPr sz="9900">
                <a:solidFill>
                  <a:schemeClr val="tx1"/>
                </a:solidFill>
                <a:latin typeface="Arial" panose="020B0604020202020204" pitchFamily="34" charset="0"/>
              </a:defRPr>
            </a:lvl7pPr>
            <a:lvl8pPr marL="3429000" indent="-228600" algn="ctr" defTabSz="1443038" eaLnBrk="0" fontAlgn="base" hangingPunct="0">
              <a:spcBef>
                <a:spcPct val="0"/>
              </a:spcBef>
              <a:spcAft>
                <a:spcPct val="0"/>
              </a:spcAft>
              <a:defRPr sz="9900">
                <a:solidFill>
                  <a:schemeClr val="tx1"/>
                </a:solidFill>
                <a:latin typeface="Arial" panose="020B0604020202020204" pitchFamily="34" charset="0"/>
              </a:defRPr>
            </a:lvl8pPr>
            <a:lvl9pPr marL="3886200" indent="-228600" algn="ctr" defTabSz="1443038" eaLnBrk="0" fontAlgn="base" hangingPunct="0">
              <a:spcBef>
                <a:spcPct val="0"/>
              </a:spcBef>
              <a:spcAft>
                <a:spcPct val="0"/>
              </a:spcAft>
              <a:defRPr sz="9900">
                <a:solidFill>
                  <a:schemeClr val="tx1"/>
                </a:solidFill>
                <a:latin typeface="Arial" panose="020B0604020202020204" pitchFamily="34" charset="0"/>
              </a:defRPr>
            </a:lvl9pPr>
          </a:lstStyle>
          <a:p>
            <a:pPr algn="ctr">
              <a:spcBef>
                <a:spcPct val="30000"/>
              </a:spcBef>
              <a:defRPr/>
            </a:pPr>
            <a:r>
              <a:rPr lang="en-US" altLang="en-US" sz="2800" i="1" baseline="30000" dirty="0">
                <a:solidFill>
                  <a:schemeClr val="bg1"/>
                </a:solidFill>
                <a:latin typeface="Avenir Next Medium" panose="020B0503020202020204" pitchFamily="34" charset="0"/>
                <a:cs typeface="Helvetica" panose="020B0604020202020204" pitchFamily="34" charset="0"/>
              </a:rPr>
              <a:t>1</a:t>
            </a:r>
            <a:r>
              <a:rPr lang="en-US" altLang="en-US" sz="2800" i="1" dirty="0">
                <a:solidFill>
                  <a:schemeClr val="bg1"/>
                </a:solidFill>
                <a:latin typeface="Avenir Next Medium" panose="020B0503020202020204" pitchFamily="34" charset="0"/>
                <a:cs typeface="Helvetica" panose="020B0604020202020204" pitchFamily="34" charset="0"/>
              </a:rPr>
              <a:t>Department of Chemical Engineering, University of Minnesota Duluth, Duluth, MN, USA; </a:t>
            </a:r>
            <a:r>
              <a:rPr lang="en-US" altLang="en-US" sz="2800" i="1" baseline="30000" dirty="0">
                <a:solidFill>
                  <a:schemeClr val="bg1"/>
                </a:solidFill>
                <a:latin typeface="Avenir Next Medium" panose="020B0503020202020204" pitchFamily="34" charset="0"/>
                <a:cs typeface="Helvetica" panose="020B0604020202020204" pitchFamily="34" charset="0"/>
              </a:rPr>
              <a:t>2</a:t>
            </a:r>
            <a:r>
              <a:rPr lang="en-US" altLang="en-US" sz="2800" i="1" dirty="0">
                <a:solidFill>
                  <a:schemeClr val="bg1"/>
                </a:solidFill>
                <a:latin typeface="Avenir Next Medium" panose="020B0503020202020204" pitchFamily="34" charset="0"/>
                <a:cs typeface="Helvetica" panose="020B0604020202020204" pitchFamily="34" charset="0"/>
              </a:rPr>
              <a:t>Department of Kinesiology, East Carolina University, Greenville, NC, USA; </a:t>
            </a:r>
            <a:r>
              <a:rPr lang="en-US" altLang="en-US" sz="2800" i="1" baseline="30000" dirty="0">
                <a:solidFill>
                  <a:schemeClr val="bg1"/>
                </a:solidFill>
                <a:latin typeface="Avenir Next Medium" panose="020B0503020202020204" pitchFamily="34" charset="0"/>
                <a:cs typeface="Helvetica" panose="020B0604020202020204" pitchFamily="34" charset="0"/>
              </a:rPr>
              <a:t>3</a:t>
            </a:r>
            <a:r>
              <a:rPr lang="en-US" altLang="en-US" sz="2800" i="1" dirty="0">
                <a:solidFill>
                  <a:schemeClr val="bg1"/>
                </a:solidFill>
                <a:latin typeface="Avenir Next Medium" panose="020B0503020202020204" pitchFamily="34" charset="0"/>
                <a:cs typeface="Helvetica" panose="020B0604020202020204" pitchFamily="34" charset="0"/>
              </a:rPr>
              <a:t>RightEye, Bethesda, MD, USA</a:t>
            </a:r>
            <a:endParaRPr lang="en-US" altLang="en-US" sz="4400" i="1" dirty="0">
              <a:solidFill>
                <a:schemeClr val="bg1"/>
              </a:solidFill>
              <a:latin typeface="Avenir Next Medium" panose="020B0503020202020204" pitchFamily="34" charset="0"/>
              <a:cs typeface="Helvetica" panose="020B0604020202020204" pitchFamily="34" charset="0"/>
            </a:endParaRPr>
          </a:p>
        </p:txBody>
      </p:sp>
      <p:sp>
        <p:nvSpPr>
          <p:cNvPr id="3" name="Rectangle 2">
            <a:extLst>
              <a:ext uri="{FF2B5EF4-FFF2-40B4-BE49-F238E27FC236}">
                <a16:creationId xmlns:a16="http://schemas.microsoft.com/office/drawing/2014/main" id="{52EC556C-F737-44D3-B60F-D4E231985543}"/>
              </a:ext>
            </a:extLst>
          </p:cNvPr>
          <p:cNvSpPr/>
          <p:nvPr/>
        </p:nvSpPr>
        <p:spPr>
          <a:xfrm>
            <a:off x="914400" y="36957000"/>
            <a:ext cx="20116800" cy="1015663"/>
          </a:xfrm>
          <a:prstGeom prst="rect">
            <a:avLst/>
          </a:prstGeom>
        </p:spPr>
        <p:txBody>
          <a:bodyPr>
            <a:spAutoFit/>
          </a:bodyPr>
          <a:lstStyle/>
          <a:p>
            <a:pPr marL="0" marR="0" indent="0">
              <a:spcBef>
                <a:spcPts val="0"/>
              </a:spcBef>
              <a:spcAft>
                <a:spcPts val="0"/>
              </a:spcAft>
            </a:pPr>
            <a:r>
              <a:rPr lang="en-US" sz="6000" kern="1400" dirty="0">
                <a:solidFill>
                  <a:schemeClr val="accent2"/>
                </a:solidFill>
                <a:latin typeface="Avenir Next Medium" panose="020B0503020202020204" pitchFamily="34" charset="0"/>
              </a:rPr>
              <a:t>go.ecu.edu/BME-SIM</a:t>
            </a:r>
            <a:endParaRPr lang="en-US" sz="2800" kern="1400" dirty="0">
              <a:solidFill>
                <a:schemeClr val="accent2"/>
              </a:solidFill>
              <a:latin typeface="Avenir Next Medium" panose="020B0503020202020204" pitchFamily="34" charset="0"/>
            </a:endParaRPr>
          </a:p>
        </p:txBody>
      </p:sp>
      <p:sp>
        <p:nvSpPr>
          <p:cNvPr id="34" name="Rectangle 33">
            <a:extLst>
              <a:ext uri="{FF2B5EF4-FFF2-40B4-BE49-F238E27FC236}">
                <a16:creationId xmlns:a16="http://schemas.microsoft.com/office/drawing/2014/main" id="{C1890BAD-77CE-A044-8C41-3975A8E2E6B7}"/>
              </a:ext>
            </a:extLst>
          </p:cNvPr>
          <p:cNvSpPr/>
          <p:nvPr/>
        </p:nvSpPr>
        <p:spPr>
          <a:xfrm>
            <a:off x="457200" y="36042600"/>
            <a:ext cx="33375600" cy="769441"/>
          </a:xfrm>
          <a:prstGeom prst="rect">
            <a:avLst/>
          </a:prstGeom>
        </p:spPr>
        <p:txBody>
          <a:bodyPr wrap="square">
            <a:spAutoFit/>
          </a:bodyPr>
          <a:lstStyle/>
          <a:p>
            <a:pPr marL="0" marR="0" indent="0">
              <a:spcBef>
                <a:spcPts val="0"/>
              </a:spcBef>
              <a:spcAft>
                <a:spcPts val="0"/>
              </a:spcAft>
            </a:pPr>
            <a:r>
              <a:rPr lang="en-US" sz="4400" kern="1400" dirty="0">
                <a:solidFill>
                  <a:schemeClr val="bg1"/>
                </a:solidFill>
                <a:latin typeface="Avenir Next Medium" panose="020B0503020202020204" pitchFamily="34" charset="0"/>
              </a:rPr>
              <a:t>NSF REU: Biomedical Engineering in Simulations, Imaging, and Modeling (BME-SIM)</a:t>
            </a:r>
            <a:endParaRPr lang="en-US" kern="1400" dirty="0">
              <a:solidFill>
                <a:schemeClr val="bg1"/>
              </a:solidFill>
              <a:latin typeface="Avenir Next Medium" panose="020B0503020202020204" pitchFamily="34" charset="0"/>
            </a:endParaRPr>
          </a:p>
        </p:txBody>
      </p:sp>
      <p:pic>
        <p:nvPicPr>
          <p:cNvPr id="19" name="Picture 18" descr="Graphical user interface, application&#10;&#10;Description automatically generated with medium confidence">
            <a:extLst>
              <a:ext uri="{FF2B5EF4-FFF2-40B4-BE49-F238E27FC236}">
                <a16:creationId xmlns:a16="http://schemas.microsoft.com/office/drawing/2014/main" id="{7C2CD8F2-23B8-424B-A6E4-BE6B9BFB32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573000" y="10441348"/>
            <a:ext cx="14630400" cy="2321700"/>
          </a:xfrm>
          <a:prstGeom prst="rect">
            <a:avLst/>
          </a:prstGeom>
        </p:spPr>
      </p:pic>
      <p:pic>
        <p:nvPicPr>
          <p:cNvPr id="21" name="Picture 20" descr="A picture containing graphical user interface&#10;&#10;Description automatically generated">
            <a:extLst>
              <a:ext uri="{FF2B5EF4-FFF2-40B4-BE49-F238E27FC236}">
                <a16:creationId xmlns:a16="http://schemas.microsoft.com/office/drawing/2014/main" id="{272E18AD-55F1-4B1F-B6EE-80BDA855419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573000" y="13014138"/>
            <a:ext cx="14630400" cy="2219529"/>
          </a:xfrm>
          <a:prstGeom prst="rect">
            <a:avLst/>
          </a:prstGeom>
        </p:spPr>
      </p:pic>
      <p:sp>
        <p:nvSpPr>
          <p:cNvPr id="24" name="TextBox 23">
            <a:extLst>
              <a:ext uri="{FF2B5EF4-FFF2-40B4-BE49-F238E27FC236}">
                <a16:creationId xmlns:a16="http://schemas.microsoft.com/office/drawing/2014/main" id="{9E5947B0-8902-46B0-916E-8F94E6D583A0}"/>
              </a:ext>
            </a:extLst>
          </p:cNvPr>
          <p:cNvSpPr txBox="1"/>
          <p:nvPr/>
        </p:nvSpPr>
        <p:spPr>
          <a:xfrm>
            <a:off x="12344400" y="19920914"/>
            <a:ext cx="6426574" cy="15573494"/>
          </a:xfrm>
          <a:prstGeom prst="rect">
            <a:avLst/>
          </a:prstGeom>
          <a:noFill/>
        </p:spPr>
        <p:txBody>
          <a:bodyPr wrap="square" rtlCol="0">
            <a:spAutoFit/>
          </a:bodyPr>
          <a:lstStyle/>
          <a:p>
            <a:r>
              <a:rPr lang="en-US" sz="4200" b="1" i="1" dirty="0">
                <a:latin typeface="Avenir Next" panose="020B0503020202020204" pitchFamily="34" charset="0"/>
                <a:cs typeface="Helvetica" panose="020B0604020202020204" pitchFamily="34" charset="0"/>
              </a:rPr>
              <a:t>Discriminant Analysis </a:t>
            </a:r>
            <a:r>
              <a:rPr lang="en-US" sz="4200" i="1" dirty="0">
                <a:latin typeface="Avenir Next" panose="020B0503020202020204" pitchFamily="34" charset="0"/>
                <a:cs typeface="Helvetica" panose="020B0604020202020204" pitchFamily="34" charset="0"/>
              </a:rPr>
              <a:t> </a:t>
            </a:r>
          </a:p>
          <a:p>
            <a:pPr marL="571500" indent="-571500">
              <a:buFont typeface="Arial" panose="020B0604020202020204" pitchFamily="34" charset="0"/>
              <a:buChar char="•"/>
            </a:pPr>
            <a:r>
              <a:rPr lang="en-US" sz="3600" dirty="0">
                <a:latin typeface="Avenir Next" panose="020B0503020202020204" pitchFamily="34" charset="0"/>
                <a:cs typeface="Helvetica" panose="020B0604020202020204" pitchFamily="34" charset="0"/>
              </a:rPr>
              <a:t>Conducted to determine whether brain activity expressed by absolute power and visual performance measurements could predict the presence of a head injury. </a:t>
            </a:r>
          </a:p>
          <a:p>
            <a:pPr marL="571500" indent="-571500">
              <a:buFont typeface="Arial" panose="020B0604020202020204" pitchFamily="34" charset="0"/>
              <a:buChar char="•"/>
            </a:pPr>
            <a:r>
              <a:rPr lang="en-US" sz="3600" dirty="0">
                <a:latin typeface="Avenir Next" panose="020B0503020202020204" pitchFamily="34" charset="0"/>
                <a:cs typeface="Helvetica" panose="020B0604020202020204" pitchFamily="34" charset="0"/>
              </a:rPr>
              <a:t>The overall Wilks’ lambda </a:t>
            </a:r>
            <a:r>
              <a:rPr lang="en-US" sz="3600" dirty="0">
                <a:latin typeface="Avenir Next" panose="020B0503020202020204"/>
                <a:cs typeface="Helvetica" panose="020B0604020202020204" pitchFamily="34" charset="0"/>
              </a:rPr>
              <a:t>was significant</a:t>
            </a:r>
            <a:r>
              <a:rPr lang="en-US" sz="3600" dirty="0">
                <a:latin typeface="Avenir Next" panose="020B0503020202020204" pitchFamily="34" charset="0"/>
                <a:cs typeface="Helvetica" panose="020B0604020202020204" pitchFamily="34" charset="0"/>
              </a:rPr>
              <a:t>, </a:t>
            </a:r>
            <a:r>
              <a:rPr lang="el-GR" sz="3600" dirty="0">
                <a:latin typeface="Avir Next"/>
                <a:cs typeface="Helvetica" panose="020B0604020202020204" pitchFamily="34" charset="0"/>
              </a:rPr>
              <a:t>Λ</a:t>
            </a:r>
            <a:r>
              <a:rPr lang="en-US" sz="3600" dirty="0">
                <a:latin typeface="Avir Next"/>
                <a:cs typeface="Helvetica" panose="020B0604020202020204" pitchFamily="34" charset="0"/>
              </a:rPr>
              <a:t> = .075, </a:t>
            </a:r>
            <a:r>
              <a:rPr lang="el-GR" sz="3600" dirty="0">
                <a:latin typeface="Avir Next"/>
                <a:cs typeface="Times New Roman" panose="02020603050405020304" pitchFamily="18" charset="0"/>
              </a:rPr>
              <a:t>χ</a:t>
            </a:r>
            <a:r>
              <a:rPr lang="en-US" sz="3600" baseline="30000" dirty="0">
                <a:latin typeface="Avir Next"/>
                <a:cs typeface="Times New Roman" panose="02020603050405020304" pitchFamily="18" charset="0"/>
              </a:rPr>
              <a:t>2</a:t>
            </a:r>
            <a:r>
              <a:rPr lang="en-US" sz="3600" dirty="0">
                <a:latin typeface="Avir Next"/>
                <a:cs typeface="Times New Roman" panose="02020603050405020304" pitchFamily="18" charset="0"/>
              </a:rPr>
              <a:t>(22) =  36.17, p = .029</a:t>
            </a:r>
            <a:r>
              <a:rPr lang="en-US" sz="3600" dirty="0">
                <a:latin typeface="Times New Roman" panose="02020603050405020304" pitchFamily="18" charset="0"/>
                <a:cs typeface="Times New Roman" panose="02020603050405020304" pitchFamily="18" charset="0"/>
              </a:rPr>
              <a:t>.</a:t>
            </a:r>
          </a:p>
          <a:p>
            <a:endParaRPr lang="en-US" sz="4000" b="1" i="1" dirty="0">
              <a:latin typeface="Avenir Next" panose="020B0503020202020204"/>
              <a:cs typeface="Times New Roman" panose="02020603050405020304" pitchFamily="18" charset="0"/>
            </a:endParaRPr>
          </a:p>
          <a:p>
            <a:r>
              <a:rPr lang="en-US" sz="4200" b="1" i="1" dirty="0">
                <a:latin typeface="Avenir Next" panose="020B0503020202020204"/>
                <a:cs typeface="Times New Roman" panose="02020603050405020304" pitchFamily="18" charset="0"/>
              </a:rPr>
              <a:t>Connectivity Plots </a:t>
            </a:r>
          </a:p>
          <a:p>
            <a:pPr marL="571500" indent="-571500">
              <a:buFont typeface="Arial" panose="020B0604020202020204" pitchFamily="34" charset="0"/>
              <a:buChar char="•"/>
            </a:pPr>
            <a:r>
              <a:rPr lang="en-US" sz="3600" dirty="0">
                <a:latin typeface="Avenir Next" panose="020B0503020202020204"/>
                <a:cs typeface="Times New Roman" panose="02020603050405020304" pitchFamily="18" charset="0"/>
              </a:rPr>
              <a:t>Connectivity plots were produced using coherence for both alpha and theta frequencies for all three tasks – CSP, CRT, and DRT. </a:t>
            </a:r>
          </a:p>
          <a:p>
            <a:pPr marL="571500" indent="-571500">
              <a:buFont typeface="Arial" panose="020B0604020202020204" pitchFamily="34" charset="0"/>
              <a:buChar char="•"/>
            </a:pPr>
            <a:r>
              <a:rPr lang="en-US" sz="3600" dirty="0">
                <a:latin typeface="Avenir Next" panose="020B0503020202020204"/>
                <a:cs typeface="Times New Roman" panose="02020603050405020304" pitchFamily="18" charset="0"/>
              </a:rPr>
              <a:t>Plots using alpha frequency showed little to no connectivity differences between concussed and healthy individuals. </a:t>
            </a:r>
          </a:p>
          <a:p>
            <a:pPr marL="571500" indent="-571500">
              <a:buFont typeface="Arial" panose="020B0604020202020204" pitchFamily="34" charset="0"/>
              <a:buChar char="•"/>
            </a:pPr>
            <a:r>
              <a:rPr lang="en-US" sz="3600" dirty="0">
                <a:latin typeface="Avenir Next" panose="020B0503020202020204"/>
                <a:cs typeface="Times New Roman" panose="02020603050405020304" pitchFamily="18" charset="0"/>
              </a:rPr>
              <a:t>Plots using theta frequency showed less connectivity in concussed individuals compared to healthy individuals (right).</a:t>
            </a:r>
          </a:p>
          <a:p>
            <a:endParaRPr lang="en-US" dirty="0"/>
          </a:p>
        </p:txBody>
      </p:sp>
      <p:pic>
        <p:nvPicPr>
          <p:cNvPr id="38" name="Picture 37" descr="A picture containing text, wall, indoor, person&#10;&#10;Description automatically generated">
            <a:extLst>
              <a:ext uri="{FF2B5EF4-FFF2-40B4-BE49-F238E27FC236}">
                <a16:creationId xmlns:a16="http://schemas.microsoft.com/office/drawing/2014/main" id="{186B07FE-9E9B-4B8E-BE4D-E724B70CEFE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6788" y="29242299"/>
            <a:ext cx="10058400" cy="6429951"/>
          </a:xfrm>
          <a:prstGeom prst="rect">
            <a:avLst/>
          </a:prstGeom>
        </p:spPr>
      </p:pic>
      <p:pic>
        <p:nvPicPr>
          <p:cNvPr id="54" name="Picture 53" descr="A picture containing text, weapon&#10;&#10;Description automatically generated">
            <a:extLst>
              <a:ext uri="{FF2B5EF4-FFF2-40B4-BE49-F238E27FC236}">
                <a16:creationId xmlns:a16="http://schemas.microsoft.com/office/drawing/2014/main" id="{52D3AA04-3C91-4F2C-AF31-A2E1BF38278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317353" y="12675417"/>
            <a:ext cx="6402494" cy="7202806"/>
          </a:xfrm>
          <a:prstGeom prst="rect">
            <a:avLst/>
          </a:prstGeom>
        </p:spPr>
      </p:pic>
      <p:pic>
        <p:nvPicPr>
          <p:cNvPr id="56" name="Picture 55" descr="Qr code&#10;&#10;Description automatically generated">
            <a:extLst>
              <a:ext uri="{FF2B5EF4-FFF2-40B4-BE49-F238E27FC236}">
                <a16:creationId xmlns:a16="http://schemas.microsoft.com/office/drawing/2014/main" id="{04246A59-A498-405C-9AC0-575DCA2ED56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630537" y="35966067"/>
            <a:ext cx="2198191" cy="2198191"/>
          </a:xfrm>
          <a:prstGeom prst="rect">
            <a:avLst/>
          </a:prstGeom>
        </p:spPr>
      </p:pic>
      <p:grpSp>
        <p:nvGrpSpPr>
          <p:cNvPr id="80" name="Group 79">
            <a:extLst>
              <a:ext uri="{FF2B5EF4-FFF2-40B4-BE49-F238E27FC236}">
                <a16:creationId xmlns:a16="http://schemas.microsoft.com/office/drawing/2014/main" id="{109E7A26-AABB-4D1E-A2D9-4EC62BC807C2}"/>
              </a:ext>
            </a:extLst>
          </p:cNvPr>
          <p:cNvGrpSpPr/>
          <p:nvPr/>
        </p:nvGrpSpPr>
        <p:grpSpPr>
          <a:xfrm>
            <a:off x="28917900" y="20434265"/>
            <a:ext cx="10972800" cy="914400"/>
            <a:chOff x="28986480" y="4914396"/>
            <a:chExt cx="10972800" cy="914400"/>
          </a:xfrm>
        </p:grpSpPr>
        <p:sp>
          <p:nvSpPr>
            <p:cNvPr id="81" name="Rectangle 36">
              <a:extLst>
                <a:ext uri="{FF2B5EF4-FFF2-40B4-BE49-F238E27FC236}">
                  <a16:creationId xmlns:a16="http://schemas.microsoft.com/office/drawing/2014/main" id="{24843586-4D31-47F2-96C3-E1B74780D916}"/>
                </a:ext>
              </a:extLst>
            </p:cNvPr>
            <p:cNvSpPr>
              <a:spLocks noChangeArrowheads="1"/>
            </p:cNvSpPr>
            <p:nvPr/>
          </p:nvSpPr>
          <p:spPr bwMode="auto">
            <a:xfrm>
              <a:off x="29215080" y="5006946"/>
              <a:ext cx="10744200" cy="821850"/>
            </a:xfrm>
            <a:prstGeom prst="rect">
              <a:avLst/>
            </a:prstGeom>
            <a:solidFill>
              <a:srgbClr val="FFC82E"/>
            </a:solidFill>
            <a:ln w="9525">
              <a:solidFill>
                <a:srgbClr val="FFCC18"/>
              </a:solidFill>
              <a:miter lim="800000"/>
              <a:headEnd/>
              <a:tailEnd/>
            </a:ln>
          </p:spPr>
          <p:txBody>
            <a:bodyPr wrap="none" anchor="ctr"/>
            <a:lstStyle>
              <a:lvl1pPr eaLnBrk="0" hangingPunct="0">
                <a:defRPr sz="9900">
                  <a:solidFill>
                    <a:schemeClr val="tx1"/>
                  </a:solidFill>
                  <a:latin typeface="Arial" panose="020B0604020202020204" pitchFamily="34" charset="0"/>
                </a:defRPr>
              </a:lvl1pPr>
              <a:lvl2pPr marL="742950" indent="-285750" eaLnBrk="0" hangingPunct="0">
                <a:defRPr sz="9900">
                  <a:solidFill>
                    <a:schemeClr val="tx1"/>
                  </a:solidFill>
                  <a:latin typeface="Arial" panose="020B0604020202020204" pitchFamily="34" charset="0"/>
                </a:defRPr>
              </a:lvl2pPr>
              <a:lvl3pPr marL="1143000" indent="-228600" eaLnBrk="0" hangingPunct="0">
                <a:defRPr sz="9900">
                  <a:solidFill>
                    <a:schemeClr val="tx1"/>
                  </a:solidFill>
                  <a:latin typeface="Arial" panose="020B0604020202020204" pitchFamily="34" charset="0"/>
                </a:defRPr>
              </a:lvl3pPr>
              <a:lvl4pPr marL="1600200" indent="-228600" eaLnBrk="0" hangingPunct="0">
                <a:defRPr sz="9900">
                  <a:solidFill>
                    <a:schemeClr val="tx1"/>
                  </a:solidFill>
                  <a:latin typeface="Arial" panose="020B0604020202020204" pitchFamily="34" charset="0"/>
                </a:defRPr>
              </a:lvl4pPr>
              <a:lvl5pPr marL="2057400" indent="-228600" eaLnBrk="0" hangingPunct="0">
                <a:defRPr sz="9900">
                  <a:solidFill>
                    <a:schemeClr val="tx1"/>
                  </a:solidFill>
                  <a:latin typeface="Arial" panose="020B0604020202020204" pitchFamily="34" charset="0"/>
                </a:defRPr>
              </a:lvl5pPr>
              <a:lvl6pPr marL="2514600" indent="-228600" algn="ctr" eaLnBrk="0" fontAlgn="base" hangingPunct="0">
                <a:spcBef>
                  <a:spcPct val="0"/>
                </a:spcBef>
                <a:spcAft>
                  <a:spcPct val="0"/>
                </a:spcAft>
                <a:defRPr sz="9900">
                  <a:solidFill>
                    <a:schemeClr val="tx1"/>
                  </a:solidFill>
                  <a:latin typeface="Arial" panose="020B0604020202020204" pitchFamily="34" charset="0"/>
                </a:defRPr>
              </a:lvl6pPr>
              <a:lvl7pPr marL="2971800" indent="-228600" algn="ctr" eaLnBrk="0" fontAlgn="base" hangingPunct="0">
                <a:spcBef>
                  <a:spcPct val="0"/>
                </a:spcBef>
                <a:spcAft>
                  <a:spcPct val="0"/>
                </a:spcAft>
                <a:defRPr sz="9900">
                  <a:solidFill>
                    <a:schemeClr val="tx1"/>
                  </a:solidFill>
                  <a:latin typeface="Arial" panose="020B0604020202020204" pitchFamily="34" charset="0"/>
                </a:defRPr>
              </a:lvl7pPr>
              <a:lvl8pPr marL="3429000" indent="-228600" algn="ctr" eaLnBrk="0" fontAlgn="base" hangingPunct="0">
                <a:spcBef>
                  <a:spcPct val="0"/>
                </a:spcBef>
                <a:spcAft>
                  <a:spcPct val="0"/>
                </a:spcAft>
                <a:defRPr sz="9900">
                  <a:solidFill>
                    <a:schemeClr val="tx1"/>
                  </a:solidFill>
                  <a:latin typeface="Arial" panose="020B0604020202020204" pitchFamily="34" charset="0"/>
                </a:defRPr>
              </a:lvl8pPr>
              <a:lvl9pPr marL="3886200" indent="-228600" algn="ctr" eaLnBrk="0" fontAlgn="base" hangingPunct="0">
                <a:spcBef>
                  <a:spcPct val="0"/>
                </a:spcBef>
                <a:spcAft>
                  <a:spcPct val="0"/>
                </a:spcAft>
                <a:defRPr sz="9900">
                  <a:solidFill>
                    <a:schemeClr val="tx1"/>
                  </a:solidFill>
                  <a:latin typeface="Arial" panose="020B0604020202020204" pitchFamily="34" charset="0"/>
                </a:defRPr>
              </a:lvl9pPr>
            </a:lstStyle>
            <a:p>
              <a:pPr algn="ctr" eaLnBrk="1" hangingPunct="1">
                <a:defRPr/>
              </a:pPr>
              <a:endParaRPr lang="en-US" altLang="en-US" sz="9899">
                <a:latin typeface="Avenir Next" panose="020B0503020202020204" pitchFamily="34" charset="0"/>
                <a:cs typeface="Helvetica" panose="020B0604020202020204" pitchFamily="34" charset="0"/>
              </a:endParaRPr>
            </a:p>
          </p:txBody>
        </p:sp>
        <p:sp>
          <p:nvSpPr>
            <p:cNvPr id="82" name="Text Box 46">
              <a:extLst>
                <a:ext uri="{FF2B5EF4-FFF2-40B4-BE49-F238E27FC236}">
                  <a16:creationId xmlns:a16="http://schemas.microsoft.com/office/drawing/2014/main" id="{7F012B8A-3E7A-4857-81C9-E6867FC963E0}"/>
                </a:ext>
              </a:extLst>
            </p:cNvPr>
            <p:cNvSpPr txBox="1">
              <a:spLocks noChangeArrowheads="1"/>
            </p:cNvSpPr>
            <p:nvPr/>
          </p:nvSpPr>
          <p:spPr bwMode="auto">
            <a:xfrm>
              <a:off x="28986480" y="4914396"/>
              <a:ext cx="10744200" cy="822894"/>
            </a:xfrm>
            <a:prstGeom prst="rect">
              <a:avLst/>
            </a:prstGeom>
            <a:gradFill rotWithShape="0">
              <a:gsLst>
                <a:gs pos="75000">
                  <a:srgbClr val="502D7F"/>
                </a:gs>
                <a:gs pos="95000">
                  <a:schemeClr val="accent1">
                    <a:lumMod val="50000"/>
                  </a:schemeClr>
                </a:gs>
              </a:gsLst>
              <a:lin ang="0" scaled="1"/>
            </a:gradFill>
            <a:ln w="9525">
              <a:noFill/>
              <a:miter lim="800000"/>
              <a:headEnd/>
              <a:tailEnd/>
            </a:ln>
            <a:effectLst/>
          </p:spPr>
          <p:txBody>
            <a:bodyPr lIns="144375" tIns="72188" rIns="144375" bIns="72188">
              <a:spAutoFit/>
            </a:bodyPr>
            <a:lstStyle/>
            <a:p>
              <a:pPr defTabSz="1443007">
                <a:spcBef>
                  <a:spcPct val="50000"/>
                </a:spcBef>
                <a:defRPr/>
              </a:pPr>
              <a:r>
                <a:rPr lang="en-US" sz="4400" b="1" dirty="0">
                  <a:solidFill>
                    <a:schemeClr val="bg1"/>
                  </a:solidFill>
                  <a:latin typeface="Avenir Next Demi Bold" panose="020B0503020202020204" pitchFamily="34" charset="0"/>
                  <a:cs typeface="Helvetica" panose="020B0604020202020204" pitchFamily="34" charset="0"/>
                </a:rPr>
                <a:t>FUTURE WORK</a:t>
              </a:r>
              <a:endParaRPr lang="en-US" sz="3800" b="1" dirty="0">
                <a:latin typeface="Avenir Next Demi Bold" panose="020B0503020202020204" pitchFamily="34" charset="0"/>
                <a:cs typeface="Helvetica" panose="020B0604020202020204" pitchFamily="34" charset="0"/>
              </a:endParaRPr>
            </a:p>
          </p:txBody>
        </p:sp>
      </p:grpSp>
      <p:grpSp>
        <p:nvGrpSpPr>
          <p:cNvPr id="83" name="Group 82">
            <a:extLst>
              <a:ext uri="{FF2B5EF4-FFF2-40B4-BE49-F238E27FC236}">
                <a16:creationId xmlns:a16="http://schemas.microsoft.com/office/drawing/2014/main" id="{7E0210CD-85C7-4AD6-8062-096203E3CE84}"/>
              </a:ext>
            </a:extLst>
          </p:cNvPr>
          <p:cNvGrpSpPr/>
          <p:nvPr/>
        </p:nvGrpSpPr>
        <p:grpSpPr>
          <a:xfrm>
            <a:off x="28873124" y="24061181"/>
            <a:ext cx="10972800" cy="914400"/>
            <a:chOff x="28986480" y="4914396"/>
            <a:chExt cx="10972800" cy="914400"/>
          </a:xfrm>
        </p:grpSpPr>
        <p:sp>
          <p:nvSpPr>
            <p:cNvPr id="84" name="Rectangle 36">
              <a:extLst>
                <a:ext uri="{FF2B5EF4-FFF2-40B4-BE49-F238E27FC236}">
                  <a16:creationId xmlns:a16="http://schemas.microsoft.com/office/drawing/2014/main" id="{C08830A6-453B-4757-ADC0-D9ADE02F0856}"/>
                </a:ext>
              </a:extLst>
            </p:cNvPr>
            <p:cNvSpPr>
              <a:spLocks noChangeArrowheads="1"/>
            </p:cNvSpPr>
            <p:nvPr/>
          </p:nvSpPr>
          <p:spPr bwMode="auto">
            <a:xfrm>
              <a:off x="29215080" y="5006946"/>
              <a:ext cx="10744200" cy="821850"/>
            </a:xfrm>
            <a:prstGeom prst="rect">
              <a:avLst/>
            </a:prstGeom>
            <a:solidFill>
              <a:srgbClr val="FFC82E"/>
            </a:solidFill>
            <a:ln w="9525">
              <a:solidFill>
                <a:srgbClr val="FFCC18"/>
              </a:solidFill>
              <a:miter lim="800000"/>
              <a:headEnd/>
              <a:tailEnd/>
            </a:ln>
          </p:spPr>
          <p:txBody>
            <a:bodyPr wrap="none" anchor="ctr"/>
            <a:lstStyle>
              <a:lvl1pPr eaLnBrk="0" hangingPunct="0">
                <a:defRPr sz="9900">
                  <a:solidFill>
                    <a:schemeClr val="tx1"/>
                  </a:solidFill>
                  <a:latin typeface="Arial" panose="020B0604020202020204" pitchFamily="34" charset="0"/>
                </a:defRPr>
              </a:lvl1pPr>
              <a:lvl2pPr marL="742950" indent="-285750" eaLnBrk="0" hangingPunct="0">
                <a:defRPr sz="9900">
                  <a:solidFill>
                    <a:schemeClr val="tx1"/>
                  </a:solidFill>
                  <a:latin typeface="Arial" panose="020B0604020202020204" pitchFamily="34" charset="0"/>
                </a:defRPr>
              </a:lvl2pPr>
              <a:lvl3pPr marL="1143000" indent="-228600" eaLnBrk="0" hangingPunct="0">
                <a:defRPr sz="9900">
                  <a:solidFill>
                    <a:schemeClr val="tx1"/>
                  </a:solidFill>
                  <a:latin typeface="Arial" panose="020B0604020202020204" pitchFamily="34" charset="0"/>
                </a:defRPr>
              </a:lvl3pPr>
              <a:lvl4pPr marL="1600200" indent="-228600" eaLnBrk="0" hangingPunct="0">
                <a:defRPr sz="9900">
                  <a:solidFill>
                    <a:schemeClr val="tx1"/>
                  </a:solidFill>
                  <a:latin typeface="Arial" panose="020B0604020202020204" pitchFamily="34" charset="0"/>
                </a:defRPr>
              </a:lvl4pPr>
              <a:lvl5pPr marL="2057400" indent="-228600" eaLnBrk="0" hangingPunct="0">
                <a:defRPr sz="9900">
                  <a:solidFill>
                    <a:schemeClr val="tx1"/>
                  </a:solidFill>
                  <a:latin typeface="Arial" panose="020B0604020202020204" pitchFamily="34" charset="0"/>
                </a:defRPr>
              </a:lvl5pPr>
              <a:lvl6pPr marL="2514600" indent="-228600" algn="ctr" eaLnBrk="0" fontAlgn="base" hangingPunct="0">
                <a:spcBef>
                  <a:spcPct val="0"/>
                </a:spcBef>
                <a:spcAft>
                  <a:spcPct val="0"/>
                </a:spcAft>
                <a:defRPr sz="9900">
                  <a:solidFill>
                    <a:schemeClr val="tx1"/>
                  </a:solidFill>
                  <a:latin typeface="Arial" panose="020B0604020202020204" pitchFamily="34" charset="0"/>
                </a:defRPr>
              </a:lvl6pPr>
              <a:lvl7pPr marL="2971800" indent="-228600" algn="ctr" eaLnBrk="0" fontAlgn="base" hangingPunct="0">
                <a:spcBef>
                  <a:spcPct val="0"/>
                </a:spcBef>
                <a:spcAft>
                  <a:spcPct val="0"/>
                </a:spcAft>
                <a:defRPr sz="9900">
                  <a:solidFill>
                    <a:schemeClr val="tx1"/>
                  </a:solidFill>
                  <a:latin typeface="Arial" panose="020B0604020202020204" pitchFamily="34" charset="0"/>
                </a:defRPr>
              </a:lvl7pPr>
              <a:lvl8pPr marL="3429000" indent="-228600" algn="ctr" eaLnBrk="0" fontAlgn="base" hangingPunct="0">
                <a:spcBef>
                  <a:spcPct val="0"/>
                </a:spcBef>
                <a:spcAft>
                  <a:spcPct val="0"/>
                </a:spcAft>
                <a:defRPr sz="9900">
                  <a:solidFill>
                    <a:schemeClr val="tx1"/>
                  </a:solidFill>
                  <a:latin typeface="Arial" panose="020B0604020202020204" pitchFamily="34" charset="0"/>
                </a:defRPr>
              </a:lvl8pPr>
              <a:lvl9pPr marL="3886200" indent="-228600" algn="ctr" eaLnBrk="0" fontAlgn="base" hangingPunct="0">
                <a:spcBef>
                  <a:spcPct val="0"/>
                </a:spcBef>
                <a:spcAft>
                  <a:spcPct val="0"/>
                </a:spcAft>
                <a:defRPr sz="9900">
                  <a:solidFill>
                    <a:schemeClr val="tx1"/>
                  </a:solidFill>
                  <a:latin typeface="Arial" panose="020B0604020202020204" pitchFamily="34" charset="0"/>
                </a:defRPr>
              </a:lvl9pPr>
            </a:lstStyle>
            <a:p>
              <a:pPr algn="ctr" eaLnBrk="1" hangingPunct="1">
                <a:defRPr/>
              </a:pPr>
              <a:endParaRPr lang="en-US" altLang="en-US" sz="9899">
                <a:latin typeface="Avenir Next" panose="020B0503020202020204" pitchFamily="34" charset="0"/>
                <a:cs typeface="Helvetica" panose="020B0604020202020204" pitchFamily="34" charset="0"/>
              </a:endParaRPr>
            </a:p>
          </p:txBody>
        </p:sp>
        <p:sp>
          <p:nvSpPr>
            <p:cNvPr id="85" name="Text Box 46">
              <a:extLst>
                <a:ext uri="{FF2B5EF4-FFF2-40B4-BE49-F238E27FC236}">
                  <a16:creationId xmlns:a16="http://schemas.microsoft.com/office/drawing/2014/main" id="{D00CB073-CA19-4DA9-8F60-53C1087DB8DF}"/>
                </a:ext>
              </a:extLst>
            </p:cNvPr>
            <p:cNvSpPr txBox="1">
              <a:spLocks noChangeArrowheads="1"/>
            </p:cNvSpPr>
            <p:nvPr/>
          </p:nvSpPr>
          <p:spPr bwMode="auto">
            <a:xfrm>
              <a:off x="28986480" y="4914396"/>
              <a:ext cx="10744200" cy="822894"/>
            </a:xfrm>
            <a:prstGeom prst="rect">
              <a:avLst/>
            </a:prstGeom>
            <a:gradFill rotWithShape="0">
              <a:gsLst>
                <a:gs pos="75000">
                  <a:srgbClr val="502D7F"/>
                </a:gs>
                <a:gs pos="95000">
                  <a:schemeClr val="accent1">
                    <a:lumMod val="50000"/>
                  </a:schemeClr>
                </a:gs>
              </a:gsLst>
              <a:lin ang="0" scaled="1"/>
            </a:gradFill>
            <a:ln w="9525">
              <a:noFill/>
              <a:miter lim="800000"/>
              <a:headEnd/>
              <a:tailEnd/>
            </a:ln>
            <a:effectLst/>
          </p:spPr>
          <p:txBody>
            <a:bodyPr lIns="144375" tIns="72188" rIns="144375" bIns="72188">
              <a:spAutoFit/>
            </a:bodyPr>
            <a:lstStyle/>
            <a:p>
              <a:pPr defTabSz="1443007">
                <a:spcBef>
                  <a:spcPct val="50000"/>
                </a:spcBef>
                <a:defRPr/>
              </a:pPr>
              <a:r>
                <a:rPr lang="en-US" sz="4400" b="1" dirty="0">
                  <a:solidFill>
                    <a:schemeClr val="bg1"/>
                  </a:solidFill>
                  <a:latin typeface="Avenir Next Demi Bold" panose="020B0503020202020204" pitchFamily="34" charset="0"/>
                  <a:cs typeface="Helvetica" panose="020B0604020202020204" pitchFamily="34" charset="0"/>
                </a:rPr>
                <a:t>REFERENCES</a:t>
              </a:r>
              <a:endParaRPr lang="en-US" sz="3800" b="1" dirty="0">
                <a:latin typeface="Avenir Next Demi Bold" panose="020B0503020202020204" pitchFamily="34" charset="0"/>
                <a:cs typeface="Helvetica" panose="020B0604020202020204" pitchFamily="34" charset="0"/>
              </a:endParaRPr>
            </a:p>
          </p:txBody>
        </p:sp>
      </p:grpSp>
      <p:sp>
        <p:nvSpPr>
          <p:cNvPr id="86" name="TextBox 85">
            <a:extLst>
              <a:ext uri="{FF2B5EF4-FFF2-40B4-BE49-F238E27FC236}">
                <a16:creationId xmlns:a16="http://schemas.microsoft.com/office/drawing/2014/main" id="{7FFD0E62-70C6-41AC-AD0E-EC739E9E8458}"/>
              </a:ext>
            </a:extLst>
          </p:cNvPr>
          <p:cNvSpPr txBox="1"/>
          <p:nvPr/>
        </p:nvSpPr>
        <p:spPr>
          <a:xfrm>
            <a:off x="28873124" y="21657617"/>
            <a:ext cx="10972800" cy="2073315"/>
          </a:xfrm>
          <a:prstGeom prst="rect">
            <a:avLst/>
          </a:prstGeom>
          <a:noFill/>
          <a:ln>
            <a:noFill/>
          </a:ln>
        </p:spPr>
        <p:txBody>
          <a:bodyPr wrap="square" rtlCol="0">
            <a:noAutofit/>
          </a:bodyPr>
          <a:lstStyle/>
          <a:p>
            <a:r>
              <a:rPr lang="en-US" sz="4000" dirty="0">
                <a:latin typeface="Avenir Next" panose="020B0503020202020204" pitchFamily="34" charset="0"/>
                <a:cs typeface="Helvetica" panose="020B0604020202020204" pitchFamily="34" charset="0"/>
              </a:rPr>
              <a:t>More research should be conducted to understand the effects of post-injury length, severity of injury, and frequency of injury on the results. </a:t>
            </a:r>
          </a:p>
        </p:txBody>
      </p:sp>
      <p:pic>
        <p:nvPicPr>
          <p:cNvPr id="62" name="Picture 61" descr="A picture containing logo&#10;&#10;Description automatically generated">
            <a:extLst>
              <a:ext uri="{FF2B5EF4-FFF2-40B4-BE49-F238E27FC236}">
                <a16:creationId xmlns:a16="http://schemas.microsoft.com/office/drawing/2014/main" id="{F9785C38-4722-4D55-9768-5B2FF3A15FD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191682" y="35966067"/>
            <a:ext cx="4067965" cy="2194560"/>
          </a:xfrm>
          <a:prstGeom prst="rect">
            <a:avLst/>
          </a:prstGeom>
        </p:spPr>
      </p:pic>
      <p:pic>
        <p:nvPicPr>
          <p:cNvPr id="5" name="Picture 4" descr="Diagram&#10;&#10;Description automatically generated">
            <a:extLst>
              <a:ext uri="{FF2B5EF4-FFF2-40B4-BE49-F238E27FC236}">
                <a16:creationId xmlns:a16="http://schemas.microsoft.com/office/drawing/2014/main" id="{82693590-E4BA-4E08-8492-73742A73020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9228174" y="19304352"/>
            <a:ext cx="8432426" cy="16306240"/>
          </a:xfrm>
          <a:prstGeom prst="rect">
            <a:avLst/>
          </a:prstGeom>
        </p:spPr>
      </p:pic>
    </p:spTree>
  </p:cSld>
  <p:clrMapOvr>
    <a:masterClrMapping/>
  </p:clrMapOvr>
</p:sld>
</file>

<file path=ppt/theme/theme1.xml><?xml version="1.0" encoding="utf-8"?>
<a:theme xmlns:a="http://schemas.openxmlformats.org/drawingml/2006/main" name="ENGR16x9">
  <a:themeElements>
    <a:clrScheme name="Custom 4">
      <a:dk1>
        <a:sysClr val="windowText" lastClr="000000"/>
      </a:dk1>
      <a:lt1>
        <a:sysClr val="window" lastClr="FFFFFF"/>
      </a:lt1>
      <a:dk2>
        <a:srgbClr val="373545"/>
      </a:dk2>
      <a:lt2>
        <a:srgbClr val="DCD8DC"/>
      </a:lt2>
      <a:accent1>
        <a:srgbClr val="502D7F"/>
      </a:accent1>
      <a:accent2>
        <a:srgbClr val="FFC800"/>
      </a:accent2>
      <a:accent3>
        <a:srgbClr val="000000"/>
      </a:accent3>
      <a:accent4>
        <a:srgbClr val="F8F8F8"/>
      </a:accent4>
      <a:accent5>
        <a:srgbClr val="BFBFBF"/>
      </a:accent5>
      <a:accent6>
        <a:srgbClr val="3F3F3F"/>
      </a:accent6>
      <a:hlink>
        <a:srgbClr val="000000"/>
      </a:hlink>
      <a:folHlink>
        <a:srgbClr val="8C8C8C"/>
      </a:folHlink>
    </a:clrScheme>
    <a:fontScheme name="ECU Avenir">
      <a:majorFont>
        <a:latin typeface="Avenir Next LT Pro"/>
        <a:ea typeface=""/>
        <a:cs typeface=""/>
      </a:majorFont>
      <a:minorFont>
        <a:latin typeface="Avenir Next LT Pro"/>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GR16x9" id="{EFA7D9AB-57E8-45EA-8DE6-F8F543C19891}" vid="{DD135201-DC26-4E03-835E-C88E7AE8BD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406</TotalTime>
  <Words>838</Words>
  <Application>Microsoft Office PowerPoint</Application>
  <PresentationFormat>Custom</PresentationFormat>
  <Paragraphs>60</Paragraphs>
  <Slides>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Avenir Next</vt:lpstr>
      <vt:lpstr>Avenir Next Demi Bold</vt:lpstr>
      <vt:lpstr>Avenir Next LT Pro</vt:lpstr>
      <vt:lpstr>Avenir Next Medium</vt:lpstr>
      <vt:lpstr>Avir Next</vt:lpstr>
      <vt:lpstr>Calibri</vt:lpstr>
      <vt:lpstr>Times New Roman</vt:lpstr>
      <vt:lpstr>ENGR16x9</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Meardon, Stacey</dc:creator>
  <cp:lastModifiedBy>Elizabeth L Breitbach</cp:lastModifiedBy>
  <cp:revision>29</cp:revision>
  <dcterms:created xsi:type="dcterms:W3CDTF">2021-07-13T13:49:30Z</dcterms:created>
  <dcterms:modified xsi:type="dcterms:W3CDTF">2021-07-30T14:56:22Z</dcterms:modified>
</cp:coreProperties>
</file>